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5" r:id="rId4"/>
    <p:sldId id="277" r:id="rId5"/>
    <p:sldId id="260" r:id="rId6"/>
    <p:sldId id="261" r:id="rId7"/>
    <p:sldId id="263" r:id="rId8"/>
    <p:sldId id="264" r:id="rId9"/>
    <p:sldId id="276" r:id="rId1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2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F555F1-D4A7-47FB-AA88-A5290F4EFD5C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EFF365C-AF4C-4D6C-9685-225BCA98895E}">
      <dgm:prSet/>
      <dgm:spPr/>
      <dgm:t>
        <a:bodyPr/>
        <a:lstStyle/>
        <a:p>
          <a:r>
            <a:rPr lang="en-GB"/>
            <a:t>🖍️Draw your poster on paper or a computer</a:t>
          </a:r>
          <a:endParaRPr lang="en-US"/>
        </a:p>
      </dgm:t>
    </dgm:pt>
    <dgm:pt modelId="{52FC91C1-F106-433F-9B3E-405DE2AF5D15}" type="parTrans" cxnId="{73E36315-308C-4429-B254-829CEED77C77}">
      <dgm:prSet/>
      <dgm:spPr/>
      <dgm:t>
        <a:bodyPr/>
        <a:lstStyle/>
        <a:p>
          <a:endParaRPr lang="en-US"/>
        </a:p>
      </dgm:t>
    </dgm:pt>
    <dgm:pt modelId="{D98DF8DE-92B0-425B-95E9-51FEBEAD97BF}" type="sibTrans" cxnId="{73E36315-308C-4429-B254-829CEED77C77}">
      <dgm:prSet/>
      <dgm:spPr/>
      <dgm:t>
        <a:bodyPr/>
        <a:lstStyle/>
        <a:p>
          <a:endParaRPr lang="en-US"/>
        </a:p>
      </dgm:t>
    </dgm:pt>
    <dgm:pt modelId="{35B11246-D537-4EE2-90D7-D8C4EEF10F97}">
      <dgm:prSet/>
      <dgm:spPr/>
      <dgm:t>
        <a:bodyPr/>
        <a:lstStyle/>
        <a:p>
          <a:r>
            <a:rPr lang="en-GB"/>
            <a:t>📐 Make it fit A4 or A3. </a:t>
          </a:r>
          <a:endParaRPr lang="en-US"/>
        </a:p>
      </dgm:t>
    </dgm:pt>
    <dgm:pt modelId="{1E1F3E0A-512F-4552-9D9E-A2920C9511BF}" type="parTrans" cxnId="{2D1EB5CE-CCEF-4254-B82C-A3CF0E97F0B1}">
      <dgm:prSet/>
      <dgm:spPr/>
      <dgm:t>
        <a:bodyPr/>
        <a:lstStyle/>
        <a:p>
          <a:endParaRPr lang="en-US"/>
        </a:p>
      </dgm:t>
    </dgm:pt>
    <dgm:pt modelId="{966C1704-30A5-4321-B316-03DAD6911674}" type="sibTrans" cxnId="{2D1EB5CE-CCEF-4254-B82C-A3CF0E97F0B1}">
      <dgm:prSet/>
      <dgm:spPr/>
      <dgm:t>
        <a:bodyPr/>
        <a:lstStyle/>
        <a:p>
          <a:endParaRPr lang="en-US"/>
        </a:p>
      </dgm:t>
    </dgm:pt>
    <dgm:pt modelId="{86BF5A55-A1BD-45B1-9686-A6DE9061EA29}">
      <dgm:prSet/>
      <dgm:spPr/>
      <dgm:t>
        <a:bodyPr/>
        <a:lstStyle/>
        <a:p>
          <a:r>
            <a:rPr lang="en-GB"/>
            <a:t>📅 Give it to your teacher</a:t>
          </a:r>
          <a:endParaRPr lang="en-US"/>
        </a:p>
      </dgm:t>
    </dgm:pt>
    <dgm:pt modelId="{951218F1-609E-4C24-8662-024A00C8B813}" type="parTrans" cxnId="{9AA38296-DD2D-4D93-B3D2-69D62A6206F9}">
      <dgm:prSet/>
      <dgm:spPr/>
      <dgm:t>
        <a:bodyPr/>
        <a:lstStyle/>
        <a:p>
          <a:endParaRPr lang="en-US"/>
        </a:p>
      </dgm:t>
    </dgm:pt>
    <dgm:pt modelId="{CC31A4FF-DE83-4EF8-810E-66F4408658AA}" type="sibTrans" cxnId="{9AA38296-DD2D-4D93-B3D2-69D62A6206F9}">
      <dgm:prSet/>
      <dgm:spPr/>
      <dgm:t>
        <a:bodyPr/>
        <a:lstStyle/>
        <a:p>
          <a:endParaRPr lang="en-US"/>
        </a:p>
      </dgm:t>
    </dgm:pt>
    <dgm:pt modelId="{59615CC2-362C-4FAE-85B2-FFF5CE4EB2E0}" type="pres">
      <dgm:prSet presAssocID="{EDF555F1-D4A7-47FB-AA88-A5290F4EFD5C}" presName="vert0" presStyleCnt="0">
        <dgm:presLayoutVars>
          <dgm:dir/>
          <dgm:animOne val="branch"/>
          <dgm:animLvl val="lvl"/>
        </dgm:presLayoutVars>
      </dgm:prSet>
      <dgm:spPr/>
    </dgm:pt>
    <dgm:pt modelId="{064791E8-4AD2-4D84-8DE8-551C78275040}" type="pres">
      <dgm:prSet presAssocID="{6EFF365C-AF4C-4D6C-9685-225BCA98895E}" presName="thickLine" presStyleLbl="alignNode1" presStyleIdx="0" presStyleCnt="3"/>
      <dgm:spPr/>
    </dgm:pt>
    <dgm:pt modelId="{3B58A636-7A39-49E0-8629-F5DD26BCB773}" type="pres">
      <dgm:prSet presAssocID="{6EFF365C-AF4C-4D6C-9685-225BCA98895E}" presName="horz1" presStyleCnt="0"/>
      <dgm:spPr/>
    </dgm:pt>
    <dgm:pt modelId="{433D3406-1044-41FB-8B9E-2532BE05601F}" type="pres">
      <dgm:prSet presAssocID="{6EFF365C-AF4C-4D6C-9685-225BCA98895E}" presName="tx1" presStyleLbl="revTx" presStyleIdx="0" presStyleCnt="3"/>
      <dgm:spPr/>
    </dgm:pt>
    <dgm:pt modelId="{61C6428E-92FE-43C1-96C8-A3A4158A0AA8}" type="pres">
      <dgm:prSet presAssocID="{6EFF365C-AF4C-4D6C-9685-225BCA98895E}" presName="vert1" presStyleCnt="0"/>
      <dgm:spPr/>
    </dgm:pt>
    <dgm:pt modelId="{491DFF00-29B2-4398-AD08-558B3EE9CA31}" type="pres">
      <dgm:prSet presAssocID="{35B11246-D537-4EE2-90D7-D8C4EEF10F97}" presName="thickLine" presStyleLbl="alignNode1" presStyleIdx="1" presStyleCnt="3"/>
      <dgm:spPr/>
    </dgm:pt>
    <dgm:pt modelId="{E3B0E0A0-2F29-4794-BB2B-51A2491C2864}" type="pres">
      <dgm:prSet presAssocID="{35B11246-D537-4EE2-90D7-D8C4EEF10F97}" presName="horz1" presStyleCnt="0"/>
      <dgm:spPr/>
    </dgm:pt>
    <dgm:pt modelId="{25F500CE-30C4-435C-BF57-4EE6E4F4CD1A}" type="pres">
      <dgm:prSet presAssocID="{35B11246-D537-4EE2-90D7-D8C4EEF10F97}" presName="tx1" presStyleLbl="revTx" presStyleIdx="1" presStyleCnt="3"/>
      <dgm:spPr/>
    </dgm:pt>
    <dgm:pt modelId="{538FA399-CDF3-4B85-A1CD-BD529565705F}" type="pres">
      <dgm:prSet presAssocID="{35B11246-D537-4EE2-90D7-D8C4EEF10F97}" presName="vert1" presStyleCnt="0"/>
      <dgm:spPr/>
    </dgm:pt>
    <dgm:pt modelId="{2D39DBE8-A922-4912-8408-55FE3BC58E73}" type="pres">
      <dgm:prSet presAssocID="{86BF5A55-A1BD-45B1-9686-A6DE9061EA29}" presName="thickLine" presStyleLbl="alignNode1" presStyleIdx="2" presStyleCnt="3"/>
      <dgm:spPr/>
    </dgm:pt>
    <dgm:pt modelId="{65FD228B-3F36-4B37-A69E-73D0D1D3067C}" type="pres">
      <dgm:prSet presAssocID="{86BF5A55-A1BD-45B1-9686-A6DE9061EA29}" presName="horz1" presStyleCnt="0"/>
      <dgm:spPr/>
    </dgm:pt>
    <dgm:pt modelId="{F8C56255-18D5-46C6-B4F3-AF242D663C16}" type="pres">
      <dgm:prSet presAssocID="{86BF5A55-A1BD-45B1-9686-A6DE9061EA29}" presName="tx1" presStyleLbl="revTx" presStyleIdx="2" presStyleCnt="3"/>
      <dgm:spPr/>
    </dgm:pt>
    <dgm:pt modelId="{CA3FCC52-3C05-4859-92D4-48E19077B2B7}" type="pres">
      <dgm:prSet presAssocID="{86BF5A55-A1BD-45B1-9686-A6DE9061EA29}" presName="vert1" presStyleCnt="0"/>
      <dgm:spPr/>
    </dgm:pt>
  </dgm:ptLst>
  <dgm:cxnLst>
    <dgm:cxn modelId="{73E36315-308C-4429-B254-829CEED77C77}" srcId="{EDF555F1-D4A7-47FB-AA88-A5290F4EFD5C}" destId="{6EFF365C-AF4C-4D6C-9685-225BCA98895E}" srcOrd="0" destOrd="0" parTransId="{52FC91C1-F106-433F-9B3E-405DE2AF5D15}" sibTransId="{D98DF8DE-92B0-425B-95E9-51FEBEAD97BF}"/>
    <dgm:cxn modelId="{8B72A43C-EE5C-4F9F-8F5C-D4795CD7D359}" type="presOf" srcId="{EDF555F1-D4A7-47FB-AA88-A5290F4EFD5C}" destId="{59615CC2-362C-4FAE-85B2-FFF5CE4EB2E0}" srcOrd="0" destOrd="0" presId="urn:microsoft.com/office/officeart/2008/layout/LinedList"/>
    <dgm:cxn modelId="{D6F56A8C-D719-45C2-9AAB-DED2DF9F38EC}" type="presOf" srcId="{86BF5A55-A1BD-45B1-9686-A6DE9061EA29}" destId="{F8C56255-18D5-46C6-B4F3-AF242D663C16}" srcOrd="0" destOrd="0" presId="urn:microsoft.com/office/officeart/2008/layout/LinedList"/>
    <dgm:cxn modelId="{9AA38296-DD2D-4D93-B3D2-69D62A6206F9}" srcId="{EDF555F1-D4A7-47FB-AA88-A5290F4EFD5C}" destId="{86BF5A55-A1BD-45B1-9686-A6DE9061EA29}" srcOrd="2" destOrd="0" parTransId="{951218F1-609E-4C24-8662-024A00C8B813}" sibTransId="{CC31A4FF-DE83-4EF8-810E-66F4408658AA}"/>
    <dgm:cxn modelId="{43FACC97-ACD6-48B0-A0C3-0E5976A1EEB1}" type="presOf" srcId="{35B11246-D537-4EE2-90D7-D8C4EEF10F97}" destId="{25F500CE-30C4-435C-BF57-4EE6E4F4CD1A}" srcOrd="0" destOrd="0" presId="urn:microsoft.com/office/officeart/2008/layout/LinedList"/>
    <dgm:cxn modelId="{2D1EB5CE-CCEF-4254-B82C-A3CF0E97F0B1}" srcId="{EDF555F1-D4A7-47FB-AA88-A5290F4EFD5C}" destId="{35B11246-D537-4EE2-90D7-D8C4EEF10F97}" srcOrd="1" destOrd="0" parTransId="{1E1F3E0A-512F-4552-9D9E-A2920C9511BF}" sibTransId="{966C1704-30A5-4321-B316-03DAD6911674}"/>
    <dgm:cxn modelId="{8A0901F1-36DC-48E7-9DF4-1FE124B11BB3}" type="presOf" srcId="{6EFF365C-AF4C-4D6C-9685-225BCA98895E}" destId="{433D3406-1044-41FB-8B9E-2532BE05601F}" srcOrd="0" destOrd="0" presId="urn:microsoft.com/office/officeart/2008/layout/LinedList"/>
    <dgm:cxn modelId="{FC09A941-AE54-43F9-9973-E421649892CB}" type="presParOf" srcId="{59615CC2-362C-4FAE-85B2-FFF5CE4EB2E0}" destId="{064791E8-4AD2-4D84-8DE8-551C78275040}" srcOrd="0" destOrd="0" presId="urn:microsoft.com/office/officeart/2008/layout/LinedList"/>
    <dgm:cxn modelId="{DA769538-F645-4CE9-9FDF-B9F2F06E16D4}" type="presParOf" srcId="{59615CC2-362C-4FAE-85B2-FFF5CE4EB2E0}" destId="{3B58A636-7A39-49E0-8629-F5DD26BCB773}" srcOrd="1" destOrd="0" presId="urn:microsoft.com/office/officeart/2008/layout/LinedList"/>
    <dgm:cxn modelId="{E1B77456-54C7-436E-98A2-523599CD890C}" type="presParOf" srcId="{3B58A636-7A39-49E0-8629-F5DD26BCB773}" destId="{433D3406-1044-41FB-8B9E-2532BE05601F}" srcOrd="0" destOrd="0" presId="urn:microsoft.com/office/officeart/2008/layout/LinedList"/>
    <dgm:cxn modelId="{4E6C9BCF-A0EA-443C-8BDE-AF3A068A458D}" type="presParOf" srcId="{3B58A636-7A39-49E0-8629-F5DD26BCB773}" destId="{61C6428E-92FE-43C1-96C8-A3A4158A0AA8}" srcOrd="1" destOrd="0" presId="urn:microsoft.com/office/officeart/2008/layout/LinedList"/>
    <dgm:cxn modelId="{BB403AA8-6980-4939-A242-2F6B817547A7}" type="presParOf" srcId="{59615CC2-362C-4FAE-85B2-FFF5CE4EB2E0}" destId="{491DFF00-29B2-4398-AD08-558B3EE9CA31}" srcOrd="2" destOrd="0" presId="urn:microsoft.com/office/officeart/2008/layout/LinedList"/>
    <dgm:cxn modelId="{BB624ABF-97CA-4B70-B156-E051C3D8FEDC}" type="presParOf" srcId="{59615CC2-362C-4FAE-85B2-FFF5CE4EB2E0}" destId="{E3B0E0A0-2F29-4794-BB2B-51A2491C2864}" srcOrd="3" destOrd="0" presId="urn:microsoft.com/office/officeart/2008/layout/LinedList"/>
    <dgm:cxn modelId="{F4153D39-7659-431B-BB69-F13444F0A23F}" type="presParOf" srcId="{E3B0E0A0-2F29-4794-BB2B-51A2491C2864}" destId="{25F500CE-30C4-435C-BF57-4EE6E4F4CD1A}" srcOrd="0" destOrd="0" presId="urn:microsoft.com/office/officeart/2008/layout/LinedList"/>
    <dgm:cxn modelId="{546FD706-FC97-41BC-8C68-4CBE0A45401B}" type="presParOf" srcId="{E3B0E0A0-2F29-4794-BB2B-51A2491C2864}" destId="{538FA399-CDF3-4B85-A1CD-BD529565705F}" srcOrd="1" destOrd="0" presId="urn:microsoft.com/office/officeart/2008/layout/LinedList"/>
    <dgm:cxn modelId="{8EFC3BA5-BA05-4D35-A4A5-F6CBE689745E}" type="presParOf" srcId="{59615CC2-362C-4FAE-85B2-FFF5CE4EB2E0}" destId="{2D39DBE8-A922-4912-8408-55FE3BC58E73}" srcOrd="4" destOrd="0" presId="urn:microsoft.com/office/officeart/2008/layout/LinedList"/>
    <dgm:cxn modelId="{247D8144-AC1A-446F-AAEA-42471FF88ED3}" type="presParOf" srcId="{59615CC2-362C-4FAE-85B2-FFF5CE4EB2E0}" destId="{65FD228B-3F36-4B37-A69E-73D0D1D3067C}" srcOrd="5" destOrd="0" presId="urn:microsoft.com/office/officeart/2008/layout/LinedList"/>
    <dgm:cxn modelId="{1A37D4D8-8A0C-4B62-AAD2-140BBE95F45E}" type="presParOf" srcId="{65FD228B-3F36-4B37-A69E-73D0D1D3067C}" destId="{F8C56255-18D5-46C6-B4F3-AF242D663C16}" srcOrd="0" destOrd="0" presId="urn:microsoft.com/office/officeart/2008/layout/LinedList"/>
    <dgm:cxn modelId="{EF4681F8-D247-4362-8007-D97DD442E9FC}" type="presParOf" srcId="{65FD228B-3F36-4B37-A69E-73D0D1D3067C}" destId="{CA3FCC52-3C05-4859-92D4-48E19077B2B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884027-B1AE-45CB-9C87-3038115245D2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98DA2EE-70EF-454A-B835-1F847A98B2FF}">
      <dgm:prSet/>
      <dgm:spPr/>
      <dgm:t>
        <a:bodyPr/>
        <a:lstStyle/>
        <a:p>
          <a:r>
            <a:rPr lang="en-GB"/>
            <a:t>Think about London and all its languages. </a:t>
          </a:r>
          <a:endParaRPr lang="en-US"/>
        </a:p>
      </dgm:t>
    </dgm:pt>
    <dgm:pt modelId="{F08BDEB8-E2C7-4797-96A9-91C3BFEB7FC4}" type="parTrans" cxnId="{0BEE28EE-53AC-4BD3-8087-A64B6A4DB9A8}">
      <dgm:prSet/>
      <dgm:spPr/>
      <dgm:t>
        <a:bodyPr/>
        <a:lstStyle/>
        <a:p>
          <a:endParaRPr lang="en-US"/>
        </a:p>
      </dgm:t>
    </dgm:pt>
    <dgm:pt modelId="{3504D5EA-E8F2-40BD-B7F5-DCCDA21C73E8}" type="sibTrans" cxnId="{0BEE28EE-53AC-4BD3-8087-A64B6A4DB9A8}">
      <dgm:prSet/>
      <dgm:spPr/>
      <dgm:t>
        <a:bodyPr/>
        <a:lstStyle/>
        <a:p>
          <a:endParaRPr lang="en-US"/>
        </a:p>
      </dgm:t>
    </dgm:pt>
    <dgm:pt modelId="{D4EBB707-FC57-440D-BE1A-8AAD15082102}">
      <dgm:prSet/>
      <dgm:spPr/>
      <dgm:t>
        <a:bodyPr/>
        <a:lstStyle/>
        <a:p>
          <a:r>
            <a:rPr lang="en-GB" dirty="0"/>
            <a:t>What pictures show talking, sharing, or learning?</a:t>
          </a:r>
          <a:endParaRPr lang="en-US" dirty="0"/>
        </a:p>
      </dgm:t>
    </dgm:pt>
    <dgm:pt modelId="{430B0467-DF92-4A96-A3EF-23B6517188CA}" type="parTrans" cxnId="{8D02DF36-1858-4FB4-A4E9-326E6417AABF}">
      <dgm:prSet/>
      <dgm:spPr/>
      <dgm:t>
        <a:bodyPr/>
        <a:lstStyle/>
        <a:p>
          <a:endParaRPr lang="en-US"/>
        </a:p>
      </dgm:t>
    </dgm:pt>
    <dgm:pt modelId="{1AB96AFA-675E-4FD1-B67A-CCEEBF348B4E}" type="sibTrans" cxnId="{8D02DF36-1858-4FB4-A4E9-326E6417AABF}">
      <dgm:prSet/>
      <dgm:spPr/>
      <dgm:t>
        <a:bodyPr/>
        <a:lstStyle/>
        <a:p>
          <a:endParaRPr lang="en-US"/>
        </a:p>
      </dgm:t>
    </dgm:pt>
    <dgm:pt modelId="{DAF65574-60C2-4B1B-9F1D-D310FCF4563D}">
      <dgm:prSet/>
      <dgm:spPr/>
      <dgm:t>
        <a:bodyPr/>
        <a:lstStyle/>
        <a:p>
          <a:r>
            <a:rPr lang="en-GB"/>
            <a:t>Use your imagination!</a:t>
          </a:r>
          <a:endParaRPr lang="en-US"/>
        </a:p>
      </dgm:t>
    </dgm:pt>
    <dgm:pt modelId="{EFCB5FC4-ED53-468F-96C8-2334F8597323}" type="parTrans" cxnId="{C5A9A67E-03C2-480B-9383-C9530F57D5AA}">
      <dgm:prSet/>
      <dgm:spPr/>
      <dgm:t>
        <a:bodyPr/>
        <a:lstStyle/>
        <a:p>
          <a:endParaRPr lang="en-US"/>
        </a:p>
      </dgm:t>
    </dgm:pt>
    <dgm:pt modelId="{5524F3B7-1975-416F-BD42-813BD81F8117}" type="sibTrans" cxnId="{C5A9A67E-03C2-480B-9383-C9530F57D5AA}">
      <dgm:prSet/>
      <dgm:spPr/>
      <dgm:t>
        <a:bodyPr/>
        <a:lstStyle/>
        <a:p>
          <a:endParaRPr lang="en-US"/>
        </a:p>
      </dgm:t>
    </dgm:pt>
    <dgm:pt modelId="{EA066D2B-487C-45AC-904E-435CB40E4231}" type="pres">
      <dgm:prSet presAssocID="{04884027-B1AE-45CB-9C87-3038115245D2}" presName="vert0" presStyleCnt="0">
        <dgm:presLayoutVars>
          <dgm:dir/>
          <dgm:animOne val="branch"/>
          <dgm:animLvl val="lvl"/>
        </dgm:presLayoutVars>
      </dgm:prSet>
      <dgm:spPr/>
    </dgm:pt>
    <dgm:pt modelId="{7850C678-1D9D-460C-BE83-7F0808F369B7}" type="pres">
      <dgm:prSet presAssocID="{D98DA2EE-70EF-454A-B835-1F847A98B2FF}" presName="thickLine" presStyleLbl="alignNode1" presStyleIdx="0" presStyleCnt="3"/>
      <dgm:spPr/>
    </dgm:pt>
    <dgm:pt modelId="{D37F1691-9A99-495B-94E8-6EA6D81B8231}" type="pres">
      <dgm:prSet presAssocID="{D98DA2EE-70EF-454A-B835-1F847A98B2FF}" presName="horz1" presStyleCnt="0"/>
      <dgm:spPr/>
    </dgm:pt>
    <dgm:pt modelId="{CB3817BB-CFF2-4D99-BC43-8174FEA9FF2D}" type="pres">
      <dgm:prSet presAssocID="{D98DA2EE-70EF-454A-B835-1F847A98B2FF}" presName="tx1" presStyleLbl="revTx" presStyleIdx="0" presStyleCnt="3"/>
      <dgm:spPr/>
    </dgm:pt>
    <dgm:pt modelId="{1C424475-C390-4B74-8ACA-451E179EB69C}" type="pres">
      <dgm:prSet presAssocID="{D98DA2EE-70EF-454A-B835-1F847A98B2FF}" presName="vert1" presStyleCnt="0"/>
      <dgm:spPr/>
    </dgm:pt>
    <dgm:pt modelId="{E4B01340-DC3D-4C88-A06A-7CBFA565EAA8}" type="pres">
      <dgm:prSet presAssocID="{D4EBB707-FC57-440D-BE1A-8AAD15082102}" presName="thickLine" presStyleLbl="alignNode1" presStyleIdx="1" presStyleCnt="3"/>
      <dgm:spPr/>
    </dgm:pt>
    <dgm:pt modelId="{B093DDB4-C48A-4836-9A64-F04E3053F708}" type="pres">
      <dgm:prSet presAssocID="{D4EBB707-FC57-440D-BE1A-8AAD15082102}" presName="horz1" presStyleCnt="0"/>
      <dgm:spPr/>
    </dgm:pt>
    <dgm:pt modelId="{AE844E33-4BD3-41CB-A221-669717AEEE45}" type="pres">
      <dgm:prSet presAssocID="{D4EBB707-FC57-440D-BE1A-8AAD15082102}" presName="tx1" presStyleLbl="revTx" presStyleIdx="1" presStyleCnt="3"/>
      <dgm:spPr/>
    </dgm:pt>
    <dgm:pt modelId="{A244DFA0-F09A-431E-B959-750457463814}" type="pres">
      <dgm:prSet presAssocID="{D4EBB707-FC57-440D-BE1A-8AAD15082102}" presName="vert1" presStyleCnt="0"/>
      <dgm:spPr/>
    </dgm:pt>
    <dgm:pt modelId="{2D0B8D07-DEF3-42DB-B1C2-11662887E851}" type="pres">
      <dgm:prSet presAssocID="{DAF65574-60C2-4B1B-9F1D-D310FCF4563D}" presName="thickLine" presStyleLbl="alignNode1" presStyleIdx="2" presStyleCnt="3"/>
      <dgm:spPr/>
    </dgm:pt>
    <dgm:pt modelId="{7EFED33E-A8CA-43CB-9DCB-8478207B6E0C}" type="pres">
      <dgm:prSet presAssocID="{DAF65574-60C2-4B1B-9F1D-D310FCF4563D}" presName="horz1" presStyleCnt="0"/>
      <dgm:spPr/>
    </dgm:pt>
    <dgm:pt modelId="{86866D6A-5675-4323-92FF-573BEBCE42CE}" type="pres">
      <dgm:prSet presAssocID="{DAF65574-60C2-4B1B-9F1D-D310FCF4563D}" presName="tx1" presStyleLbl="revTx" presStyleIdx="2" presStyleCnt="3"/>
      <dgm:spPr/>
    </dgm:pt>
    <dgm:pt modelId="{189EC532-DA8B-4D8C-B6F3-8196FEA224EF}" type="pres">
      <dgm:prSet presAssocID="{DAF65574-60C2-4B1B-9F1D-D310FCF4563D}" presName="vert1" presStyleCnt="0"/>
      <dgm:spPr/>
    </dgm:pt>
  </dgm:ptLst>
  <dgm:cxnLst>
    <dgm:cxn modelId="{9E76F308-C65F-4FC2-89E1-B2131D3262B3}" type="presOf" srcId="{DAF65574-60C2-4B1B-9F1D-D310FCF4563D}" destId="{86866D6A-5675-4323-92FF-573BEBCE42CE}" srcOrd="0" destOrd="0" presId="urn:microsoft.com/office/officeart/2008/layout/LinedList"/>
    <dgm:cxn modelId="{B7A4A417-6EC3-43DE-93FA-33E08A1D2422}" type="presOf" srcId="{D98DA2EE-70EF-454A-B835-1F847A98B2FF}" destId="{CB3817BB-CFF2-4D99-BC43-8174FEA9FF2D}" srcOrd="0" destOrd="0" presId="urn:microsoft.com/office/officeart/2008/layout/LinedList"/>
    <dgm:cxn modelId="{8D02DF36-1858-4FB4-A4E9-326E6417AABF}" srcId="{04884027-B1AE-45CB-9C87-3038115245D2}" destId="{D4EBB707-FC57-440D-BE1A-8AAD15082102}" srcOrd="1" destOrd="0" parTransId="{430B0467-DF92-4A96-A3EF-23B6517188CA}" sibTransId="{1AB96AFA-675E-4FD1-B67A-CCEEBF348B4E}"/>
    <dgm:cxn modelId="{C5A9A67E-03C2-480B-9383-C9530F57D5AA}" srcId="{04884027-B1AE-45CB-9C87-3038115245D2}" destId="{DAF65574-60C2-4B1B-9F1D-D310FCF4563D}" srcOrd="2" destOrd="0" parTransId="{EFCB5FC4-ED53-468F-96C8-2334F8597323}" sibTransId="{5524F3B7-1975-416F-BD42-813BD81F8117}"/>
    <dgm:cxn modelId="{A0B17884-746B-484A-87FB-168DD5B180E0}" type="presOf" srcId="{D4EBB707-FC57-440D-BE1A-8AAD15082102}" destId="{AE844E33-4BD3-41CB-A221-669717AEEE45}" srcOrd="0" destOrd="0" presId="urn:microsoft.com/office/officeart/2008/layout/LinedList"/>
    <dgm:cxn modelId="{0BEE28EE-53AC-4BD3-8087-A64B6A4DB9A8}" srcId="{04884027-B1AE-45CB-9C87-3038115245D2}" destId="{D98DA2EE-70EF-454A-B835-1F847A98B2FF}" srcOrd="0" destOrd="0" parTransId="{F08BDEB8-E2C7-4797-96A9-91C3BFEB7FC4}" sibTransId="{3504D5EA-E8F2-40BD-B7F5-DCCDA21C73E8}"/>
    <dgm:cxn modelId="{B0D46BEE-A7C7-4996-9481-B50545788902}" type="presOf" srcId="{04884027-B1AE-45CB-9C87-3038115245D2}" destId="{EA066D2B-487C-45AC-904E-435CB40E4231}" srcOrd="0" destOrd="0" presId="urn:microsoft.com/office/officeart/2008/layout/LinedList"/>
    <dgm:cxn modelId="{DFE069AC-9F04-4514-A0AA-16F83064014B}" type="presParOf" srcId="{EA066D2B-487C-45AC-904E-435CB40E4231}" destId="{7850C678-1D9D-460C-BE83-7F0808F369B7}" srcOrd="0" destOrd="0" presId="urn:microsoft.com/office/officeart/2008/layout/LinedList"/>
    <dgm:cxn modelId="{0ABABD3D-4B3D-486F-8CA1-89543BE8DC24}" type="presParOf" srcId="{EA066D2B-487C-45AC-904E-435CB40E4231}" destId="{D37F1691-9A99-495B-94E8-6EA6D81B8231}" srcOrd="1" destOrd="0" presId="urn:microsoft.com/office/officeart/2008/layout/LinedList"/>
    <dgm:cxn modelId="{2E137301-CCB8-4EFE-8F3E-2281136E9DCB}" type="presParOf" srcId="{D37F1691-9A99-495B-94E8-6EA6D81B8231}" destId="{CB3817BB-CFF2-4D99-BC43-8174FEA9FF2D}" srcOrd="0" destOrd="0" presId="urn:microsoft.com/office/officeart/2008/layout/LinedList"/>
    <dgm:cxn modelId="{C45E2C77-4AC2-4DC9-8F85-02E217096247}" type="presParOf" srcId="{D37F1691-9A99-495B-94E8-6EA6D81B8231}" destId="{1C424475-C390-4B74-8ACA-451E179EB69C}" srcOrd="1" destOrd="0" presId="urn:microsoft.com/office/officeart/2008/layout/LinedList"/>
    <dgm:cxn modelId="{5D4C27C1-735B-403D-9DF8-D6B2A5211352}" type="presParOf" srcId="{EA066D2B-487C-45AC-904E-435CB40E4231}" destId="{E4B01340-DC3D-4C88-A06A-7CBFA565EAA8}" srcOrd="2" destOrd="0" presId="urn:microsoft.com/office/officeart/2008/layout/LinedList"/>
    <dgm:cxn modelId="{0E494414-2C14-485F-8D93-BF573F081143}" type="presParOf" srcId="{EA066D2B-487C-45AC-904E-435CB40E4231}" destId="{B093DDB4-C48A-4836-9A64-F04E3053F708}" srcOrd="3" destOrd="0" presId="urn:microsoft.com/office/officeart/2008/layout/LinedList"/>
    <dgm:cxn modelId="{F0646842-77F9-4D63-9A6C-BF15C6EF525D}" type="presParOf" srcId="{B093DDB4-C48A-4836-9A64-F04E3053F708}" destId="{AE844E33-4BD3-41CB-A221-669717AEEE45}" srcOrd="0" destOrd="0" presId="urn:microsoft.com/office/officeart/2008/layout/LinedList"/>
    <dgm:cxn modelId="{326954C2-B823-47F1-B221-573729BF967E}" type="presParOf" srcId="{B093DDB4-C48A-4836-9A64-F04E3053F708}" destId="{A244DFA0-F09A-431E-B959-750457463814}" srcOrd="1" destOrd="0" presId="urn:microsoft.com/office/officeart/2008/layout/LinedList"/>
    <dgm:cxn modelId="{C0896CB3-4C26-4744-BB6E-10B4C666F771}" type="presParOf" srcId="{EA066D2B-487C-45AC-904E-435CB40E4231}" destId="{2D0B8D07-DEF3-42DB-B1C2-11662887E851}" srcOrd="4" destOrd="0" presId="urn:microsoft.com/office/officeart/2008/layout/LinedList"/>
    <dgm:cxn modelId="{6FD50842-9771-481F-A80A-CB26218EF24C}" type="presParOf" srcId="{EA066D2B-487C-45AC-904E-435CB40E4231}" destId="{7EFED33E-A8CA-43CB-9DCB-8478207B6E0C}" srcOrd="5" destOrd="0" presId="urn:microsoft.com/office/officeart/2008/layout/LinedList"/>
    <dgm:cxn modelId="{F259E25F-F341-48FC-9ED9-A52FA6F004AD}" type="presParOf" srcId="{7EFED33E-A8CA-43CB-9DCB-8478207B6E0C}" destId="{86866D6A-5675-4323-92FF-573BEBCE42CE}" srcOrd="0" destOrd="0" presId="urn:microsoft.com/office/officeart/2008/layout/LinedList"/>
    <dgm:cxn modelId="{550E770C-8AEB-49E7-A13E-832E117E73E0}" type="presParOf" srcId="{7EFED33E-A8CA-43CB-9DCB-8478207B6E0C}" destId="{189EC532-DA8B-4D8C-B6F3-8196FEA224E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4791E8-4AD2-4D84-8DE8-551C78275040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3D3406-1044-41FB-8B9E-2532BE05601F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900" kern="1200"/>
            <a:t>🖍️Draw your poster on paper or a computer</a:t>
          </a:r>
          <a:endParaRPr lang="en-US" sz="4900" kern="1200"/>
        </a:p>
      </dsp:txBody>
      <dsp:txXfrm>
        <a:off x="0" y="2703"/>
        <a:ext cx="6900512" cy="1843578"/>
      </dsp:txXfrm>
    </dsp:sp>
    <dsp:sp modelId="{491DFF00-29B2-4398-AD08-558B3EE9CA31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500CE-30C4-435C-BF57-4EE6E4F4CD1A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900" kern="1200"/>
            <a:t>📐 Make it fit A4 or A3. </a:t>
          </a:r>
          <a:endParaRPr lang="en-US" sz="4900" kern="1200"/>
        </a:p>
      </dsp:txBody>
      <dsp:txXfrm>
        <a:off x="0" y="1846281"/>
        <a:ext cx="6900512" cy="1843578"/>
      </dsp:txXfrm>
    </dsp:sp>
    <dsp:sp modelId="{2D39DBE8-A922-4912-8408-55FE3BC58E73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C56255-18D5-46C6-B4F3-AF242D663C16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900" kern="1200"/>
            <a:t>📅 Give it to your teacher</a:t>
          </a:r>
          <a:endParaRPr lang="en-US" sz="4900" kern="1200"/>
        </a:p>
      </dsp:txBody>
      <dsp:txXfrm>
        <a:off x="0" y="3689859"/>
        <a:ext cx="6900512" cy="1843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50C678-1D9D-460C-BE83-7F0808F369B7}">
      <dsp:nvSpPr>
        <dsp:cNvPr id="0" name=""/>
        <dsp:cNvSpPr/>
      </dsp:nvSpPr>
      <dsp:spPr>
        <a:xfrm>
          <a:off x="0" y="2124"/>
          <a:ext cx="5393361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3817BB-CFF2-4D99-BC43-8174FEA9FF2D}">
      <dsp:nvSpPr>
        <dsp:cNvPr id="0" name=""/>
        <dsp:cNvSpPr/>
      </dsp:nvSpPr>
      <dsp:spPr>
        <a:xfrm>
          <a:off x="0" y="2124"/>
          <a:ext cx="5393361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Think about London and all its languages. </a:t>
          </a:r>
          <a:endParaRPr lang="en-US" sz="3300" kern="1200"/>
        </a:p>
      </dsp:txBody>
      <dsp:txXfrm>
        <a:off x="0" y="2124"/>
        <a:ext cx="5393361" cy="1449029"/>
      </dsp:txXfrm>
    </dsp:sp>
    <dsp:sp modelId="{E4B01340-DC3D-4C88-A06A-7CBFA565EAA8}">
      <dsp:nvSpPr>
        <dsp:cNvPr id="0" name=""/>
        <dsp:cNvSpPr/>
      </dsp:nvSpPr>
      <dsp:spPr>
        <a:xfrm>
          <a:off x="0" y="1451154"/>
          <a:ext cx="5393361" cy="0"/>
        </a:xfrm>
        <a:prstGeom prst="line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844E33-4BD3-41CB-A221-669717AEEE45}">
      <dsp:nvSpPr>
        <dsp:cNvPr id="0" name=""/>
        <dsp:cNvSpPr/>
      </dsp:nvSpPr>
      <dsp:spPr>
        <a:xfrm>
          <a:off x="0" y="1451154"/>
          <a:ext cx="5393361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What pictures show talking, sharing, or learning?</a:t>
          </a:r>
          <a:endParaRPr lang="en-US" sz="3300" kern="1200" dirty="0"/>
        </a:p>
      </dsp:txBody>
      <dsp:txXfrm>
        <a:off x="0" y="1451154"/>
        <a:ext cx="5393361" cy="1449029"/>
      </dsp:txXfrm>
    </dsp:sp>
    <dsp:sp modelId="{2D0B8D07-DEF3-42DB-B1C2-11662887E851}">
      <dsp:nvSpPr>
        <dsp:cNvPr id="0" name=""/>
        <dsp:cNvSpPr/>
      </dsp:nvSpPr>
      <dsp:spPr>
        <a:xfrm>
          <a:off x="0" y="2900183"/>
          <a:ext cx="5393361" cy="0"/>
        </a:xfrm>
        <a:prstGeom prst="line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866D6A-5675-4323-92FF-573BEBCE42CE}">
      <dsp:nvSpPr>
        <dsp:cNvPr id="0" name=""/>
        <dsp:cNvSpPr/>
      </dsp:nvSpPr>
      <dsp:spPr>
        <a:xfrm>
          <a:off x="0" y="2900183"/>
          <a:ext cx="5393361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Use your imagination!</a:t>
          </a:r>
          <a:endParaRPr lang="en-US" sz="3300" kern="1200"/>
        </a:p>
      </dsp:txBody>
      <dsp:txXfrm>
        <a:off x="0" y="2900183"/>
        <a:ext cx="5393361" cy="1449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9DF73-1284-424C-A8D3-F0C8A53AC563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177E4-3825-4DE5-99DC-0AF938E4A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122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Introduce with enthusiasm. Ask pupils what languages they know.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177E4-3825-4DE5-99DC-0AF938E4A30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792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D856A-7BC7-4F43-6EF4-E73EB8F86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5DC069-9A45-62D5-5B15-6E8FB23AC5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285B0B-CC26-B57A-6B50-06D701FC2A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Explain logos. Show examples.</a:t>
            </a:r>
          </a:p>
          <a:p>
            <a:r>
              <a:rPr lang="en-GB" dirty="0"/>
              <a:t>https://logo.com/blog/famous-logos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A6373-90D8-B0F2-9F4F-93CC3E7698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177E4-3825-4DE5-99DC-0AF938E4A30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665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Motivate with prizes.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177E4-3825-4DE5-99DC-0AF938E4A30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384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Clarify deadline and format.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177E4-3825-4DE5-99DC-0AF938E4A30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290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Run a brainstorm session.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177E4-3825-4DE5-99DC-0AF938E4A30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602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Encourage creativity and support.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177E4-3825-4DE5-99DC-0AF938E4A30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544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B6814-FB15-1A1B-2C7C-E7C53DFCFE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0B4C36-DDE1-B2AB-B827-41EAF13CCE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49DEE-567C-1F17-EF1B-E8471CC3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2A280-E75C-158C-4386-144E9A094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79D61-5E21-FC88-269D-8EFA81F21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61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FFEFD-2C63-38B9-F2DD-C6F2E4414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5AC417-E528-A427-F557-D4BBBA0694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07CB9-7967-5D4D-B2D9-EA06D2B53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D4CDF-2FE9-70D5-4E40-EC3BC3243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3BA02-E33A-CF55-143C-EFCB3725B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780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02FB2E-8319-0DB4-8F5F-9A3BC73D3F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1DA50D-9EEB-6D73-EC78-A664944D00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17958-BDE1-37A5-51EA-FF345E75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67CEB-7852-B520-9AA0-D89136B12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51557-18C4-A884-A3A3-E62E5E1C3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827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6098F-5616-3FE4-FE37-BD468EDA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4E111-00C0-80F3-5FCF-E4E81CFE7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E25D5-1A63-E65A-EECB-626DFA762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5480D-421C-41DF-F606-77BB809B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D14DC-5A48-87CA-A286-62A88D390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10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D887E-3637-6AB6-95B0-6ED19FE5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2E568-2887-1603-CE77-FBD20A111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F681C-B58C-C1FD-D211-655F1A4EF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F7F23-ED83-1F9D-6433-91EA73768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17AF8-541F-CB0F-5B55-34DA286CB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726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0E546-2AD4-D780-E30E-4902820FD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CD80D-B8CA-CAAD-7F54-D9274F4E16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6C2321-7AD6-A888-C435-5A67BE4BE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4FC8A-9B57-97AA-06B9-5ADF85D3B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70A85-DD04-1563-6D2D-58686D543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24EA9-A948-8CFD-923D-A5416DC5F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03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C8452-8636-4320-BD86-A3CF3DAAF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28956-735E-7178-B8E8-89A6F496A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70C97F-230E-3621-294B-DC000157D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868D15-D64D-0C62-5775-049994E41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2A6969-BB5C-17D4-B7C5-2589F5506C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132B09-1D5F-7BB8-142B-B52BE8DAB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F60745-1662-0772-BE4A-8DA0DB41E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DF3A84-5F6F-85B0-CD89-DF40A49B2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990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3070E-B536-75E0-69EC-4627A4CA4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94A254-3318-3CA2-F549-0E6A486E0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12B854-CED5-9934-4317-9F0296D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E7D2D6-E3E9-E1A8-ECC1-C63284708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32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206C89-9D9C-D714-BA84-DE7330BCE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43C86F-6C43-6FA3-A76C-91CFF868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7832CA-2D9C-D579-E705-25A8EFB90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354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F5062-0DDA-B5D5-C77A-AA38BA756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DECE3-0D95-6093-353A-EADE7B6DA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5EAD8-6F09-9E16-E70F-53DEAEDA8D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19F07-BBC6-5CA4-4786-B41416417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619311-97A0-E4C0-7165-504715A9E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1E95EF-5630-ABA4-0637-79CEF85A5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501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99FC5-283C-261B-E1D1-88A52D014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FA8B16-9F30-9170-C628-A1377934CA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3CD06-CCCF-5E9F-9CE4-9D574E55C0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C8420-9D1F-99EC-820E-965F09B35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C9B2C-8E0D-1C13-D281-E8418FCCC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4CF987-F173-23AE-D25B-03400D7C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81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FBACDC-74F8-1344-F5A8-53613519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64269-8357-1581-F393-BEC6D7F09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C746B-CA30-9B79-B581-ADC10E760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A3AE6F-96B4-412C-83FA-62B9B0763B24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7AAF8-BF59-6C3F-69CD-B9AD20B249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EC3BD-6C50-8E06-D64A-70B0890A9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A2FF6F-AAA7-4EFC-8E73-2603B622BC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68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ondoncityoflanguages.org.uk/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londoncityoflanguages.org.uk/wp-content/uploads/2026/02/LFoL-QR-code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0D194-37CF-34B5-0908-9F23450CC6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London: City of </a:t>
            </a:r>
            <a:r>
              <a:rPr lang="en-GB"/>
              <a:t>Languages.</a:t>
            </a:r>
            <a:br>
              <a:rPr lang="en-GB"/>
            </a:br>
            <a:r>
              <a:rPr lang="en-GB"/>
              <a:t>Poster Competition!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710944-B78E-8AAC-B4E7-C92689E614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 descr="A close-up of a sign&#10;&#10;AI-generated content may be incorrect.">
            <a:extLst>
              <a:ext uri="{FF2B5EF4-FFF2-40B4-BE49-F238E27FC236}">
                <a16:creationId xmlns:a16="http://schemas.microsoft.com/office/drawing/2014/main" id="{82310B39-F94A-58D7-1CE3-D142497A86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991" y="3672681"/>
            <a:ext cx="6130018" cy="15144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F01F77-5332-DC03-EB1C-7D186CA60992}"/>
              </a:ext>
            </a:extLst>
          </p:cNvPr>
          <p:cNvSpPr txBox="1"/>
          <p:nvPr/>
        </p:nvSpPr>
        <p:spPr>
          <a:xfrm>
            <a:off x="1995949" y="5673213"/>
            <a:ext cx="7393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hlinkClick r:id="rId3"/>
              </a:rPr>
              <a:t>https://londoncityoflanguages.org.uk/</a:t>
            </a:r>
            <a:endParaRPr lang="en-GB" dirty="0"/>
          </a:p>
          <a:p>
            <a:pPr algn="ctr"/>
            <a:r>
              <a:rPr lang="en-GB" dirty="0"/>
              <a:t>Celebrating the superpower of languages used and studied in London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3995D0-9506-B446-A761-C67D34A365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895" y="164747"/>
            <a:ext cx="2083674" cy="142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873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88D5E-B931-CEAA-88FD-8744D2B98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669594" cy="1325563"/>
          </a:xfrm>
        </p:spPr>
        <p:txBody>
          <a:bodyPr>
            <a:normAutofit/>
          </a:bodyPr>
          <a:lstStyle/>
          <a:p>
            <a:r>
              <a:rPr lang="en-GB" sz="3600" b="1"/>
              <a:t>‘London Festival of Languages 2026’</a:t>
            </a:r>
            <a:endParaRPr lang="en-GB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44A30-0563-5FEA-0276-5FB0F62C1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25697" cy="4351338"/>
          </a:xfrm>
        </p:spPr>
        <p:txBody>
          <a:bodyPr>
            <a:normAutofit/>
          </a:bodyPr>
          <a:lstStyle/>
          <a:p>
            <a:r>
              <a:rPr lang="en-GB" i="1"/>
              <a:t>London: City of Languages</a:t>
            </a:r>
            <a:r>
              <a:rPr lang="en-GB"/>
              <a:t> is coordinating a ‘London Festival of Languages 2026’. </a:t>
            </a:r>
          </a:p>
          <a:p>
            <a:r>
              <a:rPr lang="en-GB"/>
              <a:t>The Festival will include a wide variety of activities, both online and face to face, when we can celebrate the rich diversity of languages used, studied, and loved across our city.  </a:t>
            </a:r>
          </a:p>
          <a:p>
            <a:pPr marL="0" indent="0">
              <a:buNone/>
            </a:pPr>
            <a:endParaRPr lang="en-GB"/>
          </a:p>
        </p:txBody>
      </p:sp>
      <p:sp>
        <p:nvSpPr>
          <p:cNvPr id="18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276FCF-B4A7-1455-F674-936C4571B7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25" y="5688849"/>
            <a:ext cx="1469085" cy="1006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2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4669A-3DAB-BE1F-6984-88A11CB4A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68AB9-1D66-1BDB-4A09-3BB6F4CCC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🎨 What’s the Competition?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E966C-8E72-944B-6709-B05DFF43D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need YOUR HELP to </a:t>
            </a:r>
            <a:r>
              <a:rPr lang="en-GB"/>
              <a:t>design posters to display in </a:t>
            </a:r>
          </a:p>
          <a:p>
            <a:r>
              <a:rPr lang="en-GB"/>
              <a:t>schools, </a:t>
            </a:r>
          </a:p>
          <a:p>
            <a:r>
              <a:rPr lang="en-GB"/>
              <a:t>cultural organisations and </a:t>
            </a:r>
          </a:p>
          <a:p>
            <a:r>
              <a:rPr lang="en-GB"/>
              <a:t>public spaces (e.g. libraries) </a:t>
            </a:r>
          </a:p>
          <a:p>
            <a:pPr marL="0" indent="0">
              <a:buNone/>
            </a:pPr>
            <a:r>
              <a:rPr lang="en-GB"/>
              <a:t>to encourage people to go to our Festival of Languages Page on the website to find out what is on offer. 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DEADLINE: Wednesday 6</a:t>
            </a:r>
            <a:r>
              <a:rPr lang="en-GB" baseline="30000"/>
              <a:t>th</a:t>
            </a:r>
            <a:r>
              <a:rPr lang="en-GB"/>
              <a:t> May 2026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33EE83-8860-29A1-D316-54B6259D63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25" y="5688849"/>
            <a:ext cx="1469085" cy="100672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38F3503-7931-7FCD-76D8-24374CF1135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903" y="365125"/>
            <a:ext cx="1521766" cy="1521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84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36326-25E2-4F17-273C-E4E2A9562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What to include in the poster …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4AA30-FA68-A304-24AF-818929E8D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Both"/>
            </a:pPr>
            <a:r>
              <a:rPr lang="en-GB"/>
              <a:t>“London Festival of Languages, Summer 2026”</a:t>
            </a:r>
          </a:p>
          <a:p>
            <a:pPr marL="514350" indent="-514350">
              <a:buAutoNum type="arabicParenBoth" startAt="2"/>
            </a:pPr>
            <a:r>
              <a:rPr lang="en-GB"/>
              <a:t>“</a:t>
            </a:r>
            <a:r>
              <a:rPr lang="en-GB" b="1"/>
              <a:t>Find out more</a:t>
            </a:r>
            <a:r>
              <a:rPr lang="en-GB"/>
              <a:t>:” followed by a </a:t>
            </a:r>
            <a:r>
              <a:rPr lang="en-GB" u="sng">
                <a:hlinkClick r:id="rId2"/>
              </a:rPr>
              <a:t>QR code</a:t>
            </a:r>
            <a:r>
              <a:rPr lang="en-GB"/>
              <a:t> (see above) or web address: </a:t>
            </a:r>
            <a:r>
              <a:rPr lang="en-GB" b="1"/>
              <a:t>londoncityoflanguages.org.uk/festival/</a:t>
            </a:r>
          </a:p>
          <a:p>
            <a:pPr marL="0" indent="0">
              <a:buNone/>
            </a:pPr>
            <a:r>
              <a:rPr lang="en-GB"/>
              <a:t>(3) Images/ text which celebrate the multiplicity of </a:t>
            </a:r>
            <a:r>
              <a:rPr lang="en-GB">
                <a:highlight>
                  <a:srgbClr val="FFFF00"/>
                </a:highlight>
              </a:rPr>
              <a:t>languages spoken</a:t>
            </a:r>
            <a:r>
              <a:rPr lang="en-GB"/>
              <a:t> and used in </a:t>
            </a:r>
            <a:r>
              <a:rPr lang="en-GB">
                <a:highlight>
                  <a:srgbClr val="FFFF00"/>
                </a:highlight>
              </a:rPr>
              <a:t>London</a:t>
            </a:r>
            <a:r>
              <a:rPr lang="en-GB"/>
              <a:t> (</a:t>
            </a:r>
            <a:r>
              <a:rPr lang="en-GB" i="1"/>
              <a:t>rather than nations / countries / flags</a:t>
            </a:r>
            <a:r>
              <a:rPr lang="en-GB"/>
              <a:t>)</a:t>
            </a:r>
          </a:p>
          <a:p>
            <a:pPr marL="0" indent="0">
              <a:buNone/>
            </a:pPr>
            <a:r>
              <a:rPr lang="en-GB"/>
              <a:t>(4) Optional: Images associated with Festival activities (e.g. talks, displays, making videos, quizzes &amp; competitions, language learning, story telling, the arts (music, dance, drama) etc.)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F20698-33B6-1FDC-4B72-1E88B1BF37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903" y="365125"/>
            <a:ext cx="1521766" cy="15217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2E7D40-2EC8-F92D-99A1-DB63BD44EF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531" y="5266893"/>
            <a:ext cx="1296138" cy="129613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09B71AB-4D44-F0B0-4D53-63EE816860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25" y="5688849"/>
            <a:ext cx="1469085" cy="1006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269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2EE7C-AFA7-F53E-12AC-7576CE6A3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🏆 Judging + Recognition!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3392B-E0AD-29D3-A8B4-F3F6E3B70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Posters will be judged on creativity and representation of London as a City of Languages</a:t>
            </a:r>
          </a:p>
          <a:p>
            <a:pPr lvl="0"/>
            <a:r>
              <a:rPr lang="en-GB"/>
              <a:t>Winning posters will feature on our website and can be downloaded.  We will add our logo to them.</a:t>
            </a:r>
          </a:p>
          <a:p>
            <a:pPr lvl="0"/>
            <a:r>
              <a:rPr lang="en-GB"/>
              <a:t>Winners will receive a printed or framed copy of their poster</a:t>
            </a:r>
          </a:p>
          <a:p>
            <a:pPr lvl="0"/>
            <a:r>
              <a:rPr lang="en-GB"/>
              <a:t>All participants receive a certificate</a:t>
            </a:r>
          </a:p>
          <a:p>
            <a:pPr lvl="0"/>
            <a:r>
              <a:rPr lang="en-GB"/>
              <a:t>A gallery of selected entries will be displayed online.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D33ABD-2F9A-27AE-C689-E62B69B4B0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25" y="5688849"/>
            <a:ext cx="1469085" cy="1006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586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87DA3E-FA7B-D3F0-5245-CF260B01C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GB" sz="5400" b="1"/>
              <a:t>How to Enter</a:t>
            </a:r>
            <a:endParaRPr lang="en-GB" sz="54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B874D32-BB0E-5962-C330-8958F30C2B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200093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562C5AB-BE73-BCBA-2CD6-2B15DB738DE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25" y="5688849"/>
            <a:ext cx="1469085" cy="1006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784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778C78-6A5E-54B4-EEF0-57B1F0B39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GB" b="1"/>
              <a:t>💡 Ideas to Get Started</a:t>
            </a:r>
            <a:endParaRPr lang="en-GB"/>
          </a:p>
        </p:txBody>
      </p:sp>
      <p:pic>
        <p:nvPicPr>
          <p:cNvPr id="4" name="Picture 3" descr="brainstorm cloud">
            <a:extLst>
              <a:ext uri="{FF2B5EF4-FFF2-40B4-BE49-F238E27FC236}">
                <a16:creationId xmlns:a16="http://schemas.microsoft.com/office/drawing/2014/main" id="{A38C607B-3928-51D1-9E78-D94E069BFC7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" b="3"/>
          <a:stretch>
            <a:fillRect/>
          </a:stretch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2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441115B-29A9-923A-17DD-CA54BFA4FF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880804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54925C8-29C6-721F-138F-13EEBA81DE9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25" y="5688849"/>
            <a:ext cx="1469085" cy="1006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335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27CCDA-3C40-CA89-86CF-E37A1E975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GB" sz="5400" b="1" dirty="0"/>
              <a:t>Let’s Get Creative!</a:t>
            </a:r>
            <a:endParaRPr lang="en-GB" sz="5400" dirty="0"/>
          </a:p>
        </p:txBody>
      </p:sp>
      <p:sp>
        <p:nvSpPr>
          <p:cNvPr id="1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3A15C-1F74-2B06-6AF4-6E9347887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You can use pencils, pens, paint, or computers. (Not AI!)</a:t>
            </a:r>
          </a:p>
          <a:p>
            <a:pPr marL="0" indent="0">
              <a:buNone/>
            </a:pPr>
            <a:r>
              <a:rPr lang="en-GB" sz="2200" dirty="0"/>
              <a:t>Ask your teacher if you need help. </a:t>
            </a:r>
          </a:p>
          <a:p>
            <a:pPr marL="0" indent="0">
              <a:buNone/>
            </a:pPr>
            <a:r>
              <a:rPr lang="en-GB" sz="2200" dirty="0"/>
              <a:t>Have fun!</a:t>
            </a:r>
          </a:p>
        </p:txBody>
      </p:sp>
      <p:pic>
        <p:nvPicPr>
          <p:cNvPr id="4" name="Picture 3" descr="Shot of various colourful markers in a pen holder on a desk">
            <a:extLst>
              <a:ext uri="{FF2B5EF4-FFF2-40B4-BE49-F238E27FC236}">
                <a16:creationId xmlns:a16="http://schemas.microsoft.com/office/drawing/2014/main" id="{52D9B185-36FA-C9C3-2766-E1BFDCDAA07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8878" r="14169" b="-1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4345836-755C-80A2-19FB-96860B3CB3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25" y="5688849"/>
            <a:ext cx="1469085" cy="1006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375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F0BD8-8933-22FC-AD2F-0E85AEE16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Image &amp; Assets Credits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D35D1-CB4A-E5FA-C520-E0D5E5939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1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GB" sz="3600" dirty="0"/>
              <a:t>Slide 3 Map created by  </a:t>
            </a:r>
            <a:r>
              <a:rPr lang="en-GB" sz="3600" dirty="0">
                <a:solidFill>
                  <a:srgbClr val="707070"/>
                </a:solidFill>
                <a:latin typeface="GuardianTextSans"/>
              </a:rPr>
              <a:t>UCL’s Oliver O’Brien 2014 </a:t>
            </a:r>
            <a:endParaRPr lang="en-GB" sz="3600" dirty="0"/>
          </a:p>
          <a:p>
            <a:pPr marL="0" lvl="1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GB" sz="3600" dirty="0"/>
              <a:t>Slide 3:  Icons sourced from </a:t>
            </a:r>
            <a:r>
              <a:rPr lang="en-GB" sz="3600" dirty="0" err="1"/>
              <a:t>freepik</a:t>
            </a:r>
            <a:r>
              <a:rPr lang="en-GB" sz="3600" dirty="0"/>
              <a:t> used under free licence [3 with speech bubbles + words) + Stock photo from </a:t>
            </a:r>
            <a:r>
              <a:rPr lang="en-GB" sz="3600" dirty="0" err="1"/>
              <a:t>Unsplash</a:t>
            </a:r>
            <a:r>
              <a:rPr lang="en-GB" sz="3600" dirty="0"/>
              <a:t> used under free licence - Jacqueline </a:t>
            </a:r>
            <a:r>
              <a:rPr lang="en-GB" sz="3600" dirty="0" err="1"/>
              <a:t>Brandwayn</a:t>
            </a:r>
            <a:r>
              <a:rPr lang="en-GB" sz="3600" dirty="0"/>
              <a:t> (plants + words) + EDOL icon</a:t>
            </a:r>
          </a:p>
          <a:p>
            <a:pPr marL="0" lvl="1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GB" sz="3600" dirty="0"/>
              <a:t>Slide 5 – logos from blogpost https://logo.com/blog/famous-logos</a:t>
            </a:r>
          </a:p>
          <a:p>
            <a:pPr marL="0" lvl="1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en-GB" sz="3600" dirty="0"/>
              <a:t>Other images from Microsoft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en-GB" sz="3600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D4436D-EEE8-5002-53FF-932F8310DD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631" y="5590526"/>
            <a:ext cx="1469085" cy="1006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386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526</Words>
  <Application>Microsoft Office PowerPoint</Application>
  <PresentationFormat>Widescreen</PresentationFormat>
  <Paragraphs>55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GuardianTextSans</vt:lpstr>
      <vt:lpstr>Wingdings</vt:lpstr>
      <vt:lpstr>Office Theme</vt:lpstr>
      <vt:lpstr>London: City of Languages. Poster Competition!</vt:lpstr>
      <vt:lpstr>‘London Festival of Languages 2026’</vt:lpstr>
      <vt:lpstr>🎨 What’s the Competition?</vt:lpstr>
      <vt:lpstr>What to include in the poster …</vt:lpstr>
      <vt:lpstr>🏆 Judging + Recognition!</vt:lpstr>
      <vt:lpstr>How to Enter</vt:lpstr>
      <vt:lpstr>💡 Ideas to Get Started</vt:lpstr>
      <vt:lpstr>Let’s Get Creative!</vt:lpstr>
      <vt:lpstr>Image &amp; Assets 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Blow</dc:creator>
  <cp:lastModifiedBy>Helen Blow</cp:lastModifiedBy>
  <cp:revision>14</cp:revision>
  <cp:lastPrinted>2026-03-23T08:03:38Z</cp:lastPrinted>
  <dcterms:created xsi:type="dcterms:W3CDTF">2025-09-08T19:21:50Z</dcterms:created>
  <dcterms:modified xsi:type="dcterms:W3CDTF">2026-03-24T17:09:35Z</dcterms:modified>
</cp:coreProperties>
</file>