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60" r:id="rId6"/>
    <p:sldId id="261" r:id="rId7"/>
    <p:sldId id="262" r:id="rId8"/>
    <p:sldId id="263" r:id="rId9"/>
    <p:sldId id="264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F555F1-D4A7-47FB-AA88-A5290F4EFD5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EFF365C-AF4C-4D6C-9685-225BCA98895E}">
      <dgm:prSet/>
      <dgm:spPr/>
      <dgm:t>
        <a:bodyPr/>
        <a:lstStyle/>
        <a:p>
          <a:r>
            <a:rPr lang="en-GB"/>
            <a:t>🖍️Draw your logo on paper or a computer</a:t>
          </a:r>
          <a:endParaRPr lang="en-US"/>
        </a:p>
      </dgm:t>
    </dgm:pt>
    <dgm:pt modelId="{52FC91C1-F106-433F-9B3E-405DE2AF5D15}" type="parTrans" cxnId="{73E36315-308C-4429-B254-829CEED77C77}">
      <dgm:prSet/>
      <dgm:spPr/>
      <dgm:t>
        <a:bodyPr/>
        <a:lstStyle/>
        <a:p>
          <a:endParaRPr lang="en-US"/>
        </a:p>
      </dgm:t>
    </dgm:pt>
    <dgm:pt modelId="{D98DF8DE-92B0-425B-95E9-51FEBEAD97BF}" type="sibTrans" cxnId="{73E36315-308C-4429-B254-829CEED77C77}">
      <dgm:prSet/>
      <dgm:spPr/>
      <dgm:t>
        <a:bodyPr/>
        <a:lstStyle/>
        <a:p>
          <a:endParaRPr lang="en-US"/>
        </a:p>
      </dgm:t>
    </dgm:pt>
    <dgm:pt modelId="{35B11246-D537-4EE2-90D7-D8C4EEF10F97}">
      <dgm:prSet/>
      <dgm:spPr/>
      <dgm:t>
        <a:bodyPr/>
        <a:lstStyle/>
        <a:p>
          <a:r>
            <a:rPr lang="en-GB"/>
            <a:t>📐 Make it a square shape. </a:t>
          </a:r>
          <a:endParaRPr lang="en-US"/>
        </a:p>
      </dgm:t>
    </dgm:pt>
    <dgm:pt modelId="{1E1F3E0A-512F-4552-9D9E-A2920C9511BF}" type="parTrans" cxnId="{2D1EB5CE-CCEF-4254-B82C-A3CF0E97F0B1}">
      <dgm:prSet/>
      <dgm:spPr/>
      <dgm:t>
        <a:bodyPr/>
        <a:lstStyle/>
        <a:p>
          <a:endParaRPr lang="en-US"/>
        </a:p>
      </dgm:t>
    </dgm:pt>
    <dgm:pt modelId="{966C1704-30A5-4321-B316-03DAD6911674}" type="sibTrans" cxnId="{2D1EB5CE-CCEF-4254-B82C-A3CF0E97F0B1}">
      <dgm:prSet/>
      <dgm:spPr/>
      <dgm:t>
        <a:bodyPr/>
        <a:lstStyle/>
        <a:p>
          <a:endParaRPr lang="en-US"/>
        </a:p>
      </dgm:t>
    </dgm:pt>
    <dgm:pt modelId="{86BF5A55-A1BD-45B1-9686-A6DE9061EA29}">
      <dgm:prSet/>
      <dgm:spPr/>
      <dgm:t>
        <a:bodyPr/>
        <a:lstStyle/>
        <a:p>
          <a:r>
            <a:rPr lang="en-GB"/>
            <a:t>📅 Give it to your teacher before Monday 3rd November !</a:t>
          </a:r>
          <a:endParaRPr lang="en-US"/>
        </a:p>
      </dgm:t>
    </dgm:pt>
    <dgm:pt modelId="{951218F1-609E-4C24-8662-024A00C8B813}" type="parTrans" cxnId="{9AA38296-DD2D-4D93-B3D2-69D62A6206F9}">
      <dgm:prSet/>
      <dgm:spPr/>
      <dgm:t>
        <a:bodyPr/>
        <a:lstStyle/>
        <a:p>
          <a:endParaRPr lang="en-US"/>
        </a:p>
      </dgm:t>
    </dgm:pt>
    <dgm:pt modelId="{CC31A4FF-DE83-4EF8-810E-66F4408658AA}" type="sibTrans" cxnId="{9AA38296-DD2D-4D93-B3D2-69D62A6206F9}">
      <dgm:prSet/>
      <dgm:spPr/>
      <dgm:t>
        <a:bodyPr/>
        <a:lstStyle/>
        <a:p>
          <a:endParaRPr lang="en-US"/>
        </a:p>
      </dgm:t>
    </dgm:pt>
    <dgm:pt modelId="{59615CC2-362C-4FAE-85B2-FFF5CE4EB2E0}" type="pres">
      <dgm:prSet presAssocID="{EDF555F1-D4A7-47FB-AA88-A5290F4EFD5C}" presName="vert0" presStyleCnt="0">
        <dgm:presLayoutVars>
          <dgm:dir/>
          <dgm:animOne val="branch"/>
          <dgm:animLvl val="lvl"/>
        </dgm:presLayoutVars>
      </dgm:prSet>
      <dgm:spPr/>
    </dgm:pt>
    <dgm:pt modelId="{064791E8-4AD2-4D84-8DE8-551C78275040}" type="pres">
      <dgm:prSet presAssocID="{6EFF365C-AF4C-4D6C-9685-225BCA98895E}" presName="thickLine" presStyleLbl="alignNode1" presStyleIdx="0" presStyleCnt="3"/>
      <dgm:spPr/>
    </dgm:pt>
    <dgm:pt modelId="{3B58A636-7A39-49E0-8629-F5DD26BCB773}" type="pres">
      <dgm:prSet presAssocID="{6EFF365C-AF4C-4D6C-9685-225BCA98895E}" presName="horz1" presStyleCnt="0"/>
      <dgm:spPr/>
    </dgm:pt>
    <dgm:pt modelId="{433D3406-1044-41FB-8B9E-2532BE05601F}" type="pres">
      <dgm:prSet presAssocID="{6EFF365C-AF4C-4D6C-9685-225BCA98895E}" presName="tx1" presStyleLbl="revTx" presStyleIdx="0" presStyleCnt="3"/>
      <dgm:spPr/>
    </dgm:pt>
    <dgm:pt modelId="{61C6428E-92FE-43C1-96C8-A3A4158A0AA8}" type="pres">
      <dgm:prSet presAssocID="{6EFF365C-AF4C-4D6C-9685-225BCA98895E}" presName="vert1" presStyleCnt="0"/>
      <dgm:spPr/>
    </dgm:pt>
    <dgm:pt modelId="{491DFF00-29B2-4398-AD08-558B3EE9CA31}" type="pres">
      <dgm:prSet presAssocID="{35B11246-D537-4EE2-90D7-D8C4EEF10F97}" presName="thickLine" presStyleLbl="alignNode1" presStyleIdx="1" presStyleCnt="3"/>
      <dgm:spPr/>
    </dgm:pt>
    <dgm:pt modelId="{E3B0E0A0-2F29-4794-BB2B-51A2491C2864}" type="pres">
      <dgm:prSet presAssocID="{35B11246-D537-4EE2-90D7-D8C4EEF10F97}" presName="horz1" presStyleCnt="0"/>
      <dgm:spPr/>
    </dgm:pt>
    <dgm:pt modelId="{25F500CE-30C4-435C-BF57-4EE6E4F4CD1A}" type="pres">
      <dgm:prSet presAssocID="{35B11246-D537-4EE2-90D7-D8C4EEF10F97}" presName="tx1" presStyleLbl="revTx" presStyleIdx="1" presStyleCnt="3"/>
      <dgm:spPr/>
    </dgm:pt>
    <dgm:pt modelId="{538FA399-CDF3-4B85-A1CD-BD529565705F}" type="pres">
      <dgm:prSet presAssocID="{35B11246-D537-4EE2-90D7-D8C4EEF10F97}" presName="vert1" presStyleCnt="0"/>
      <dgm:spPr/>
    </dgm:pt>
    <dgm:pt modelId="{2D39DBE8-A922-4912-8408-55FE3BC58E73}" type="pres">
      <dgm:prSet presAssocID="{86BF5A55-A1BD-45B1-9686-A6DE9061EA29}" presName="thickLine" presStyleLbl="alignNode1" presStyleIdx="2" presStyleCnt="3"/>
      <dgm:spPr/>
    </dgm:pt>
    <dgm:pt modelId="{65FD228B-3F36-4B37-A69E-73D0D1D3067C}" type="pres">
      <dgm:prSet presAssocID="{86BF5A55-A1BD-45B1-9686-A6DE9061EA29}" presName="horz1" presStyleCnt="0"/>
      <dgm:spPr/>
    </dgm:pt>
    <dgm:pt modelId="{F8C56255-18D5-46C6-B4F3-AF242D663C16}" type="pres">
      <dgm:prSet presAssocID="{86BF5A55-A1BD-45B1-9686-A6DE9061EA29}" presName="tx1" presStyleLbl="revTx" presStyleIdx="2" presStyleCnt="3"/>
      <dgm:spPr/>
    </dgm:pt>
    <dgm:pt modelId="{CA3FCC52-3C05-4859-92D4-48E19077B2B7}" type="pres">
      <dgm:prSet presAssocID="{86BF5A55-A1BD-45B1-9686-A6DE9061EA29}" presName="vert1" presStyleCnt="0"/>
      <dgm:spPr/>
    </dgm:pt>
  </dgm:ptLst>
  <dgm:cxnLst>
    <dgm:cxn modelId="{73E36315-308C-4429-B254-829CEED77C77}" srcId="{EDF555F1-D4A7-47FB-AA88-A5290F4EFD5C}" destId="{6EFF365C-AF4C-4D6C-9685-225BCA98895E}" srcOrd="0" destOrd="0" parTransId="{52FC91C1-F106-433F-9B3E-405DE2AF5D15}" sibTransId="{D98DF8DE-92B0-425B-95E9-51FEBEAD97BF}"/>
    <dgm:cxn modelId="{8B72A43C-EE5C-4F9F-8F5C-D4795CD7D359}" type="presOf" srcId="{EDF555F1-D4A7-47FB-AA88-A5290F4EFD5C}" destId="{59615CC2-362C-4FAE-85B2-FFF5CE4EB2E0}" srcOrd="0" destOrd="0" presId="urn:microsoft.com/office/officeart/2008/layout/LinedList"/>
    <dgm:cxn modelId="{D6F56A8C-D719-45C2-9AAB-DED2DF9F38EC}" type="presOf" srcId="{86BF5A55-A1BD-45B1-9686-A6DE9061EA29}" destId="{F8C56255-18D5-46C6-B4F3-AF242D663C16}" srcOrd="0" destOrd="0" presId="urn:microsoft.com/office/officeart/2008/layout/LinedList"/>
    <dgm:cxn modelId="{9AA38296-DD2D-4D93-B3D2-69D62A6206F9}" srcId="{EDF555F1-D4A7-47FB-AA88-A5290F4EFD5C}" destId="{86BF5A55-A1BD-45B1-9686-A6DE9061EA29}" srcOrd="2" destOrd="0" parTransId="{951218F1-609E-4C24-8662-024A00C8B813}" sibTransId="{CC31A4FF-DE83-4EF8-810E-66F4408658AA}"/>
    <dgm:cxn modelId="{43FACC97-ACD6-48B0-A0C3-0E5976A1EEB1}" type="presOf" srcId="{35B11246-D537-4EE2-90D7-D8C4EEF10F97}" destId="{25F500CE-30C4-435C-BF57-4EE6E4F4CD1A}" srcOrd="0" destOrd="0" presId="urn:microsoft.com/office/officeart/2008/layout/LinedList"/>
    <dgm:cxn modelId="{2D1EB5CE-CCEF-4254-B82C-A3CF0E97F0B1}" srcId="{EDF555F1-D4A7-47FB-AA88-A5290F4EFD5C}" destId="{35B11246-D537-4EE2-90D7-D8C4EEF10F97}" srcOrd="1" destOrd="0" parTransId="{1E1F3E0A-512F-4552-9D9E-A2920C9511BF}" sibTransId="{966C1704-30A5-4321-B316-03DAD6911674}"/>
    <dgm:cxn modelId="{8A0901F1-36DC-48E7-9DF4-1FE124B11BB3}" type="presOf" srcId="{6EFF365C-AF4C-4D6C-9685-225BCA98895E}" destId="{433D3406-1044-41FB-8B9E-2532BE05601F}" srcOrd="0" destOrd="0" presId="urn:microsoft.com/office/officeart/2008/layout/LinedList"/>
    <dgm:cxn modelId="{FC09A941-AE54-43F9-9973-E421649892CB}" type="presParOf" srcId="{59615CC2-362C-4FAE-85B2-FFF5CE4EB2E0}" destId="{064791E8-4AD2-4D84-8DE8-551C78275040}" srcOrd="0" destOrd="0" presId="urn:microsoft.com/office/officeart/2008/layout/LinedList"/>
    <dgm:cxn modelId="{DA769538-F645-4CE9-9FDF-B9F2F06E16D4}" type="presParOf" srcId="{59615CC2-362C-4FAE-85B2-FFF5CE4EB2E0}" destId="{3B58A636-7A39-49E0-8629-F5DD26BCB773}" srcOrd="1" destOrd="0" presId="urn:microsoft.com/office/officeart/2008/layout/LinedList"/>
    <dgm:cxn modelId="{E1B77456-54C7-436E-98A2-523599CD890C}" type="presParOf" srcId="{3B58A636-7A39-49E0-8629-F5DD26BCB773}" destId="{433D3406-1044-41FB-8B9E-2532BE05601F}" srcOrd="0" destOrd="0" presId="urn:microsoft.com/office/officeart/2008/layout/LinedList"/>
    <dgm:cxn modelId="{4E6C9BCF-A0EA-443C-8BDE-AF3A068A458D}" type="presParOf" srcId="{3B58A636-7A39-49E0-8629-F5DD26BCB773}" destId="{61C6428E-92FE-43C1-96C8-A3A4158A0AA8}" srcOrd="1" destOrd="0" presId="urn:microsoft.com/office/officeart/2008/layout/LinedList"/>
    <dgm:cxn modelId="{BB403AA8-6980-4939-A242-2F6B817547A7}" type="presParOf" srcId="{59615CC2-362C-4FAE-85B2-FFF5CE4EB2E0}" destId="{491DFF00-29B2-4398-AD08-558B3EE9CA31}" srcOrd="2" destOrd="0" presId="urn:microsoft.com/office/officeart/2008/layout/LinedList"/>
    <dgm:cxn modelId="{BB624ABF-97CA-4B70-B156-E051C3D8FEDC}" type="presParOf" srcId="{59615CC2-362C-4FAE-85B2-FFF5CE4EB2E0}" destId="{E3B0E0A0-2F29-4794-BB2B-51A2491C2864}" srcOrd="3" destOrd="0" presId="urn:microsoft.com/office/officeart/2008/layout/LinedList"/>
    <dgm:cxn modelId="{F4153D39-7659-431B-BB69-F13444F0A23F}" type="presParOf" srcId="{E3B0E0A0-2F29-4794-BB2B-51A2491C2864}" destId="{25F500CE-30C4-435C-BF57-4EE6E4F4CD1A}" srcOrd="0" destOrd="0" presId="urn:microsoft.com/office/officeart/2008/layout/LinedList"/>
    <dgm:cxn modelId="{546FD706-FC97-41BC-8C68-4CBE0A45401B}" type="presParOf" srcId="{E3B0E0A0-2F29-4794-BB2B-51A2491C2864}" destId="{538FA399-CDF3-4B85-A1CD-BD529565705F}" srcOrd="1" destOrd="0" presId="urn:microsoft.com/office/officeart/2008/layout/LinedList"/>
    <dgm:cxn modelId="{8EFC3BA5-BA05-4D35-A4A5-F6CBE689745E}" type="presParOf" srcId="{59615CC2-362C-4FAE-85B2-FFF5CE4EB2E0}" destId="{2D39DBE8-A922-4912-8408-55FE3BC58E73}" srcOrd="4" destOrd="0" presId="urn:microsoft.com/office/officeart/2008/layout/LinedList"/>
    <dgm:cxn modelId="{247D8144-AC1A-446F-AAEA-42471FF88ED3}" type="presParOf" srcId="{59615CC2-362C-4FAE-85B2-FFF5CE4EB2E0}" destId="{65FD228B-3F36-4B37-A69E-73D0D1D3067C}" srcOrd="5" destOrd="0" presId="urn:microsoft.com/office/officeart/2008/layout/LinedList"/>
    <dgm:cxn modelId="{1A37D4D8-8A0C-4B62-AAD2-140BBE95F45E}" type="presParOf" srcId="{65FD228B-3F36-4B37-A69E-73D0D1D3067C}" destId="{F8C56255-18D5-46C6-B4F3-AF242D663C16}" srcOrd="0" destOrd="0" presId="urn:microsoft.com/office/officeart/2008/layout/LinedList"/>
    <dgm:cxn modelId="{EF4681F8-D247-4362-8007-D97DD442E9FC}" type="presParOf" srcId="{65FD228B-3F36-4B37-A69E-73D0D1D3067C}" destId="{CA3FCC52-3C05-4859-92D4-48E19077B2B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7D6258-FBA6-4347-B8DB-AA7E4DA6ECF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B4AB811-4A20-4F35-BB6A-572F7E46DFC5}">
      <dgm:prSet/>
      <dgm:spPr/>
      <dgm:t>
        <a:bodyPr/>
        <a:lstStyle/>
        <a:p>
          <a:r>
            <a:rPr lang="en-GB"/>
            <a:t>👀 Easy to see</a:t>
          </a:r>
          <a:endParaRPr lang="en-US"/>
        </a:p>
      </dgm:t>
    </dgm:pt>
    <dgm:pt modelId="{B5D2285F-366F-4F7D-AD5B-C1B56DCDD7E8}" type="parTrans" cxnId="{DCF086CC-8C8A-4EB6-BA47-3EA4AFE4C9AE}">
      <dgm:prSet/>
      <dgm:spPr/>
      <dgm:t>
        <a:bodyPr/>
        <a:lstStyle/>
        <a:p>
          <a:endParaRPr lang="en-US"/>
        </a:p>
      </dgm:t>
    </dgm:pt>
    <dgm:pt modelId="{CFC280CE-EA52-4AD0-9409-DF69407633B6}" type="sibTrans" cxnId="{DCF086CC-8C8A-4EB6-BA47-3EA4AFE4C9AE}">
      <dgm:prSet/>
      <dgm:spPr/>
      <dgm:t>
        <a:bodyPr/>
        <a:lstStyle/>
        <a:p>
          <a:endParaRPr lang="en-US"/>
        </a:p>
      </dgm:t>
    </dgm:pt>
    <dgm:pt modelId="{814635FD-DBCA-4D0D-8472-BFF8588B1F5B}">
      <dgm:prSet/>
      <dgm:spPr/>
      <dgm:t>
        <a:bodyPr/>
        <a:lstStyle/>
        <a:p>
          <a:r>
            <a:rPr lang="en-GB"/>
            <a:t>🧠 Smart idea</a:t>
          </a:r>
          <a:endParaRPr lang="en-US"/>
        </a:p>
      </dgm:t>
    </dgm:pt>
    <dgm:pt modelId="{C4FA187F-67E9-4650-AF67-C9D56322E619}" type="parTrans" cxnId="{8149BC6C-5025-4B91-8B79-B5BBCEFE605D}">
      <dgm:prSet/>
      <dgm:spPr/>
      <dgm:t>
        <a:bodyPr/>
        <a:lstStyle/>
        <a:p>
          <a:endParaRPr lang="en-US"/>
        </a:p>
      </dgm:t>
    </dgm:pt>
    <dgm:pt modelId="{CB652489-0009-4E67-B609-9C0B785B069C}" type="sibTrans" cxnId="{8149BC6C-5025-4B91-8B79-B5BBCEFE605D}">
      <dgm:prSet/>
      <dgm:spPr/>
      <dgm:t>
        <a:bodyPr/>
        <a:lstStyle/>
        <a:p>
          <a:endParaRPr lang="en-US"/>
        </a:p>
      </dgm:t>
    </dgm:pt>
    <dgm:pt modelId="{1296FE69-E7F6-4B21-9171-8549A6639B41}">
      <dgm:prSet/>
      <dgm:spPr/>
      <dgm:t>
        <a:bodyPr/>
        <a:lstStyle/>
        <a:p>
          <a:r>
            <a:rPr lang="en-GB"/>
            <a:t>🎨 Nice colours</a:t>
          </a:r>
          <a:endParaRPr lang="en-US"/>
        </a:p>
      </dgm:t>
    </dgm:pt>
    <dgm:pt modelId="{D2E66048-0AE5-4385-9DE3-6CBC48E9DBFA}" type="parTrans" cxnId="{21F69914-9A96-4E1C-A69B-A8CE3A99F5BF}">
      <dgm:prSet/>
      <dgm:spPr/>
      <dgm:t>
        <a:bodyPr/>
        <a:lstStyle/>
        <a:p>
          <a:endParaRPr lang="en-US"/>
        </a:p>
      </dgm:t>
    </dgm:pt>
    <dgm:pt modelId="{C2CC9607-65DF-4200-87F0-7B2281686FE8}" type="sibTrans" cxnId="{21F69914-9A96-4E1C-A69B-A8CE3A99F5BF}">
      <dgm:prSet/>
      <dgm:spPr/>
      <dgm:t>
        <a:bodyPr/>
        <a:lstStyle/>
        <a:p>
          <a:endParaRPr lang="en-US"/>
        </a:p>
      </dgm:t>
    </dgm:pt>
    <dgm:pt modelId="{05683E1D-9353-4929-B7EA-A6158199EB3E}">
      <dgm:prSet/>
      <dgm:spPr/>
      <dgm:t>
        <a:bodyPr/>
        <a:lstStyle/>
        <a:p>
          <a:r>
            <a:rPr lang="en-GB"/>
            <a:t>🧼 Not messy</a:t>
          </a:r>
          <a:endParaRPr lang="en-US"/>
        </a:p>
      </dgm:t>
    </dgm:pt>
    <dgm:pt modelId="{1EAFE208-7F5F-4BB3-9A02-BB5AF57817B3}" type="parTrans" cxnId="{95F7575B-66D1-4BE9-8197-E9057E8919B5}">
      <dgm:prSet/>
      <dgm:spPr/>
      <dgm:t>
        <a:bodyPr/>
        <a:lstStyle/>
        <a:p>
          <a:endParaRPr lang="en-US"/>
        </a:p>
      </dgm:t>
    </dgm:pt>
    <dgm:pt modelId="{B06619D5-1771-44B1-B1D3-B14481C749D5}" type="sibTrans" cxnId="{95F7575B-66D1-4BE9-8197-E9057E8919B5}">
      <dgm:prSet/>
      <dgm:spPr/>
      <dgm:t>
        <a:bodyPr/>
        <a:lstStyle/>
        <a:p>
          <a:endParaRPr lang="en-US"/>
        </a:p>
      </dgm:t>
    </dgm:pt>
    <dgm:pt modelId="{CC3CE93E-F6D2-4A02-9FEF-AA742C28B84E}">
      <dgm:prSet/>
      <dgm:spPr/>
      <dgm:t>
        <a:bodyPr/>
        <a:lstStyle/>
        <a:p>
          <a:r>
            <a:rPr lang="en-GB"/>
            <a:t>🧩 Fits in a square</a:t>
          </a:r>
          <a:endParaRPr lang="en-US"/>
        </a:p>
      </dgm:t>
    </dgm:pt>
    <dgm:pt modelId="{23E4CF95-1124-4459-9430-1236A3FAC79F}" type="parTrans" cxnId="{7A4403C1-4D0F-4D0C-9330-CCA6A0760AEA}">
      <dgm:prSet/>
      <dgm:spPr/>
      <dgm:t>
        <a:bodyPr/>
        <a:lstStyle/>
        <a:p>
          <a:endParaRPr lang="en-US"/>
        </a:p>
      </dgm:t>
    </dgm:pt>
    <dgm:pt modelId="{DB05FB16-9CFF-47BD-BC4F-3DBF0B7C9C5A}" type="sibTrans" cxnId="{7A4403C1-4D0F-4D0C-9330-CCA6A0760AEA}">
      <dgm:prSet/>
      <dgm:spPr/>
      <dgm:t>
        <a:bodyPr/>
        <a:lstStyle/>
        <a:p>
          <a:endParaRPr lang="en-US"/>
        </a:p>
      </dgm:t>
    </dgm:pt>
    <dgm:pt modelId="{E7E59A45-2CE0-42B3-AE21-B6A241774283}" type="pres">
      <dgm:prSet presAssocID="{8A7D6258-FBA6-4347-B8DB-AA7E4DA6ECFC}" presName="vert0" presStyleCnt="0">
        <dgm:presLayoutVars>
          <dgm:dir/>
          <dgm:animOne val="branch"/>
          <dgm:animLvl val="lvl"/>
        </dgm:presLayoutVars>
      </dgm:prSet>
      <dgm:spPr/>
    </dgm:pt>
    <dgm:pt modelId="{83FF5CEF-A6BA-42EC-A9F0-BEC41862CF74}" type="pres">
      <dgm:prSet presAssocID="{6B4AB811-4A20-4F35-BB6A-572F7E46DFC5}" presName="thickLine" presStyleLbl="alignNode1" presStyleIdx="0" presStyleCnt="5"/>
      <dgm:spPr/>
    </dgm:pt>
    <dgm:pt modelId="{B69E224D-1CFD-4584-8FDC-0328DEDEEFBB}" type="pres">
      <dgm:prSet presAssocID="{6B4AB811-4A20-4F35-BB6A-572F7E46DFC5}" presName="horz1" presStyleCnt="0"/>
      <dgm:spPr/>
    </dgm:pt>
    <dgm:pt modelId="{3FCB0118-0E74-41D7-8E2F-E575579572D2}" type="pres">
      <dgm:prSet presAssocID="{6B4AB811-4A20-4F35-BB6A-572F7E46DFC5}" presName="tx1" presStyleLbl="revTx" presStyleIdx="0" presStyleCnt="5"/>
      <dgm:spPr/>
    </dgm:pt>
    <dgm:pt modelId="{67CE4E89-E3FD-4CB7-828E-4099704526BD}" type="pres">
      <dgm:prSet presAssocID="{6B4AB811-4A20-4F35-BB6A-572F7E46DFC5}" presName="vert1" presStyleCnt="0"/>
      <dgm:spPr/>
    </dgm:pt>
    <dgm:pt modelId="{19691699-73B3-4054-B4F9-1E9A3787F92F}" type="pres">
      <dgm:prSet presAssocID="{814635FD-DBCA-4D0D-8472-BFF8588B1F5B}" presName="thickLine" presStyleLbl="alignNode1" presStyleIdx="1" presStyleCnt="5"/>
      <dgm:spPr/>
    </dgm:pt>
    <dgm:pt modelId="{1176D602-C90D-43F2-9657-4B69E3227B06}" type="pres">
      <dgm:prSet presAssocID="{814635FD-DBCA-4D0D-8472-BFF8588B1F5B}" presName="horz1" presStyleCnt="0"/>
      <dgm:spPr/>
    </dgm:pt>
    <dgm:pt modelId="{47201C0A-4E3B-456B-AE22-E0ECFEE35FF6}" type="pres">
      <dgm:prSet presAssocID="{814635FD-DBCA-4D0D-8472-BFF8588B1F5B}" presName="tx1" presStyleLbl="revTx" presStyleIdx="1" presStyleCnt="5"/>
      <dgm:spPr/>
    </dgm:pt>
    <dgm:pt modelId="{07822633-1E97-47DD-AB24-30F595BB7C29}" type="pres">
      <dgm:prSet presAssocID="{814635FD-DBCA-4D0D-8472-BFF8588B1F5B}" presName="vert1" presStyleCnt="0"/>
      <dgm:spPr/>
    </dgm:pt>
    <dgm:pt modelId="{493F8224-BD65-4311-859B-3E3E81679753}" type="pres">
      <dgm:prSet presAssocID="{1296FE69-E7F6-4B21-9171-8549A6639B41}" presName="thickLine" presStyleLbl="alignNode1" presStyleIdx="2" presStyleCnt="5"/>
      <dgm:spPr/>
    </dgm:pt>
    <dgm:pt modelId="{256B36FD-7F18-449A-81E2-A4D8A6CFC43B}" type="pres">
      <dgm:prSet presAssocID="{1296FE69-E7F6-4B21-9171-8549A6639B41}" presName="horz1" presStyleCnt="0"/>
      <dgm:spPr/>
    </dgm:pt>
    <dgm:pt modelId="{90708DFC-080D-4600-8430-C4FDF5E1B14B}" type="pres">
      <dgm:prSet presAssocID="{1296FE69-E7F6-4B21-9171-8549A6639B41}" presName="tx1" presStyleLbl="revTx" presStyleIdx="2" presStyleCnt="5"/>
      <dgm:spPr/>
    </dgm:pt>
    <dgm:pt modelId="{29FF831E-4B20-47A3-8C7B-708E695F1202}" type="pres">
      <dgm:prSet presAssocID="{1296FE69-E7F6-4B21-9171-8549A6639B41}" presName="vert1" presStyleCnt="0"/>
      <dgm:spPr/>
    </dgm:pt>
    <dgm:pt modelId="{800DE859-1025-46FF-AC58-9747441524DA}" type="pres">
      <dgm:prSet presAssocID="{05683E1D-9353-4929-B7EA-A6158199EB3E}" presName="thickLine" presStyleLbl="alignNode1" presStyleIdx="3" presStyleCnt="5"/>
      <dgm:spPr/>
    </dgm:pt>
    <dgm:pt modelId="{174D487C-A02B-401E-97F8-787DF67D4DC9}" type="pres">
      <dgm:prSet presAssocID="{05683E1D-9353-4929-B7EA-A6158199EB3E}" presName="horz1" presStyleCnt="0"/>
      <dgm:spPr/>
    </dgm:pt>
    <dgm:pt modelId="{EB65C45C-DAA4-4BBC-BC2B-4AF394D88FE6}" type="pres">
      <dgm:prSet presAssocID="{05683E1D-9353-4929-B7EA-A6158199EB3E}" presName="tx1" presStyleLbl="revTx" presStyleIdx="3" presStyleCnt="5"/>
      <dgm:spPr/>
    </dgm:pt>
    <dgm:pt modelId="{39147BE0-88DB-48D1-A90D-52ACC51FA433}" type="pres">
      <dgm:prSet presAssocID="{05683E1D-9353-4929-B7EA-A6158199EB3E}" presName="vert1" presStyleCnt="0"/>
      <dgm:spPr/>
    </dgm:pt>
    <dgm:pt modelId="{A124B91E-3B6F-4195-95F6-C76B3A040BD0}" type="pres">
      <dgm:prSet presAssocID="{CC3CE93E-F6D2-4A02-9FEF-AA742C28B84E}" presName="thickLine" presStyleLbl="alignNode1" presStyleIdx="4" presStyleCnt="5"/>
      <dgm:spPr/>
    </dgm:pt>
    <dgm:pt modelId="{53224952-6D9B-47F2-A5FE-31DE40A59C75}" type="pres">
      <dgm:prSet presAssocID="{CC3CE93E-F6D2-4A02-9FEF-AA742C28B84E}" presName="horz1" presStyleCnt="0"/>
      <dgm:spPr/>
    </dgm:pt>
    <dgm:pt modelId="{328DB16B-D5A8-4363-8F12-BB1D6F2579CE}" type="pres">
      <dgm:prSet presAssocID="{CC3CE93E-F6D2-4A02-9FEF-AA742C28B84E}" presName="tx1" presStyleLbl="revTx" presStyleIdx="4" presStyleCnt="5"/>
      <dgm:spPr/>
    </dgm:pt>
    <dgm:pt modelId="{CB42ACDD-8136-4993-A0F0-0C814D2C48A5}" type="pres">
      <dgm:prSet presAssocID="{CC3CE93E-F6D2-4A02-9FEF-AA742C28B84E}" presName="vert1" presStyleCnt="0"/>
      <dgm:spPr/>
    </dgm:pt>
  </dgm:ptLst>
  <dgm:cxnLst>
    <dgm:cxn modelId="{21F69914-9A96-4E1C-A69B-A8CE3A99F5BF}" srcId="{8A7D6258-FBA6-4347-B8DB-AA7E4DA6ECFC}" destId="{1296FE69-E7F6-4B21-9171-8549A6639B41}" srcOrd="2" destOrd="0" parTransId="{D2E66048-0AE5-4385-9DE3-6CBC48E9DBFA}" sibTransId="{C2CC9607-65DF-4200-87F0-7B2281686FE8}"/>
    <dgm:cxn modelId="{95F7575B-66D1-4BE9-8197-E9057E8919B5}" srcId="{8A7D6258-FBA6-4347-B8DB-AA7E4DA6ECFC}" destId="{05683E1D-9353-4929-B7EA-A6158199EB3E}" srcOrd="3" destOrd="0" parTransId="{1EAFE208-7F5F-4BB3-9A02-BB5AF57817B3}" sibTransId="{B06619D5-1771-44B1-B1D3-B14481C749D5}"/>
    <dgm:cxn modelId="{9DA07560-4049-4D19-B7FA-9D2D05D6FEF2}" type="presOf" srcId="{8A7D6258-FBA6-4347-B8DB-AA7E4DA6ECFC}" destId="{E7E59A45-2CE0-42B3-AE21-B6A241774283}" srcOrd="0" destOrd="0" presId="urn:microsoft.com/office/officeart/2008/layout/LinedList"/>
    <dgm:cxn modelId="{8149BC6C-5025-4B91-8B79-B5BBCEFE605D}" srcId="{8A7D6258-FBA6-4347-B8DB-AA7E4DA6ECFC}" destId="{814635FD-DBCA-4D0D-8472-BFF8588B1F5B}" srcOrd="1" destOrd="0" parTransId="{C4FA187F-67E9-4650-AF67-C9D56322E619}" sibTransId="{CB652489-0009-4E67-B609-9C0B785B069C}"/>
    <dgm:cxn modelId="{5D308671-4C7C-4632-9E51-8F42B8D740A9}" type="presOf" srcId="{CC3CE93E-F6D2-4A02-9FEF-AA742C28B84E}" destId="{328DB16B-D5A8-4363-8F12-BB1D6F2579CE}" srcOrd="0" destOrd="0" presId="urn:microsoft.com/office/officeart/2008/layout/LinedList"/>
    <dgm:cxn modelId="{C68489B0-150C-437E-B8B3-6260DB822FCF}" type="presOf" srcId="{1296FE69-E7F6-4B21-9171-8549A6639B41}" destId="{90708DFC-080D-4600-8430-C4FDF5E1B14B}" srcOrd="0" destOrd="0" presId="urn:microsoft.com/office/officeart/2008/layout/LinedList"/>
    <dgm:cxn modelId="{7A4403C1-4D0F-4D0C-9330-CCA6A0760AEA}" srcId="{8A7D6258-FBA6-4347-B8DB-AA7E4DA6ECFC}" destId="{CC3CE93E-F6D2-4A02-9FEF-AA742C28B84E}" srcOrd="4" destOrd="0" parTransId="{23E4CF95-1124-4459-9430-1236A3FAC79F}" sibTransId="{DB05FB16-9CFF-47BD-BC4F-3DBF0B7C9C5A}"/>
    <dgm:cxn modelId="{DCF086CC-8C8A-4EB6-BA47-3EA4AFE4C9AE}" srcId="{8A7D6258-FBA6-4347-B8DB-AA7E4DA6ECFC}" destId="{6B4AB811-4A20-4F35-BB6A-572F7E46DFC5}" srcOrd="0" destOrd="0" parTransId="{B5D2285F-366F-4F7D-AD5B-C1B56DCDD7E8}" sibTransId="{CFC280CE-EA52-4AD0-9409-DF69407633B6}"/>
    <dgm:cxn modelId="{6920FAE9-7AB2-494A-BDB9-D8B15F863194}" type="presOf" srcId="{814635FD-DBCA-4D0D-8472-BFF8588B1F5B}" destId="{47201C0A-4E3B-456B-AE22-E0ECFEE35FF6}" srcOrd="0" destOrd="0" presId="urn:microsoft.com/office/officeart/2008/layout/LinedList"/>
    <dgm:cxn modelId="{55A8C3EB-164D-4C7E-8E00-23D728840ADC}" type="presOf" srcId="{6B4AB811-4A20-4F35-BB6A-572F7E46DFC5}" destId="{3FCB0118-0E74-41D7-8E2F-E575579572D2}" srcOrd="0" destOrd="0" presId="urn:microsoft.com/office/officeart/2008/layout/LinedList"/>
    <dgm:cxn modelId="{A48431EE-C486-4D76-915E-B75D58C57D03}" type="presOf" srcId="{05683E1D-9353-4929-B7EA-A6158199EB3E}" destId="{EB65C45C-DAA4-4BBC-BC2B-4AF394D88FE6}" srcOrd="0" destOrd="0" presId="urn:microsoft.com/office/officeart/2008/layout/LinedList"/>
    <dgm:cxn modelId="{C4E6DBD5-DFF8-475C-AD56-C384A13EAF16}" type="presParOf" srcId="{E7E59A45-2CE0-42B3-AE21-B6A241774283}" destId="{83FF5CEF-A6BA-42EC-A9F0-BEC41862CF74}" srcOrd="0" destOrd="0" presId="urn:microsoft.com/office/officeart/2008/layout/LinedList"/>
    <dgm:cxn modelId="{4291953F-146B-4C45-8038-498E035F99A1}" type="presParOf" srcId="{E7E59A45-2CE0-42B3-AE21-B6A241774283}" destId="{B69E224D-1CFD-4584-8FDC-0328DEDEEFBB}" srcOrd="1" destOrd="0" presId="urn:microsoft.com/office/officeart/2008/layout/LinedList"/>
    <dgm:cxn modelId="{93E58ECD-6BF5-44A3-BA10-9CC2EB5AE8D0}" type="presParOf" srcId="{B69E224D-1CFD-4584-8FDC-0328DEDEEFBB}" destId="{3FCB0118-0E74-41D7-8E2F-E575579572D2}" srcOrd="0" destOrd="0" presId="urn:microsoft.com/office/officeart/2008/layout/LinedList"/>
    <dgm:cxn modelId="{F33619C1-4736-4089-82CC-DF025ACC9B82}" type="presParOf" srcId="{B69E224D-1CFD-4584-8FDC-0328DEDEEFBB}" destId="{67CE4E89-E3FD-4CB7-828E-4099704526BD}" srcOrd="1" destOrd="0" presId="urn:microsoft.com/office/officeart/2008/layout/LinedList"/>
    <dgm:cxn modelId="{A3D2EE61-DBC2-4DC7-9FE0-88787CABB1DE}" type="presParOf" srcId="{E7E59A45-2CE0-42B3-AE21-B6A241774283}" destId="{19691699-73B3-4054-B4F9-1E9A3787F92F}" srcOrd="2" destOrd="0" presId="urn:microsoft.com/office/officeart/2008/layout/LinedList"/>
    <dgm:cxn modelId="{085F2E82-A95F-4091-A84E-86D9680EAAF4}" type="presParOf" srcId="{E7E59A45-2CE0-42B3-AE21-B6A241774283}" destId="{1176D602-C90D-43F2-9657-4B69E3227B06}" srcOrd="3" destOrd="0" presId="urn:microsoft.com/office/officeart/2008/layout/LinedList"/>
    <dgm:cxn modelId="{7BC6865F-6AE0-433D-87F0-4D41E7B54BAD}" type="presParOf" srcId="{1176D602-C90D-43F2-9657-4B69E3227B06}" destId="{47201C0A-4E3B-456B-AE22-E0ECFEE35FF6}" srcOrd="0" destOrd="0" presId="urn:microsoft.com/office/officeart/2008/layout/LinedList"/>
    <dgm:cxn modelId="{B8B83316-C3F0-40E5-9E02-935FA415CD12}" type="presParOf" srcId="{1176D602-C90D-43F2-9657-4B69E3227B06}" destId="{07822633-1E97-47DD-AB24-30F595BB7C29}" srcOrd="1" destOrd="0" presId="urn:microsoft.com/office/officeart/2008/layout/LinedList"/>
    <dgm:cxn modelId="{8C3C97AC-C0DF-40E1-B7E8-8E9FA1FBF068}" type="presParOf" srcId="{E7E59A45-2CE0-42B3-AE21-B6A241774283}" destId="{493F8224-BD65-4311-859B-3E3E81679753}" srcOrd="4" destOrd="0" presId="urn:microsoft.com/office/officeart/2008/layout/LinedList"/>
    <dgm:cxn modelId="{AD01A692-A4DB-43AE-80F2-596DB9ECF381}" type="presParOf" srcId="{E7E59A45-2CE0-42B3-AE21-B6A241774283}" destId="{256B36FD-7F18-449A-81E2-A4D8A6CFC43B}" srcOrd="5" destOrd="0" presId="urn:microsoft.com/office/officeart/2008/layout/LinedList"/>
    <dgm:cxn modelId="{F576F8C8-E605-41FA-90A5-C7F376B91B63}" type="presParOf" srcId="{256B36FD-7F18-449A-81E2-A4D8A6CFC43B}" destId="{90708DFC-080D-4600-8430-C4FDF5E1B14B}" srcOrd="0" destOrd="0" presId="urn:microsoft.com/office/officeart/2008/layout/LinedList"/>
    <dgm:cxn modelId="{CD2FD99D-BE4A-4BFC-A104-50CA10FA2D04}" type="presParOf" srcId="{256B36FD-7F18-449A-81E2-A4D8A6CFC43B}" destId="{29FF831E-4B20-47A3-8C7B-708E695F1202}" srcOrd="1" destOrd="0" presId="urn:microsoft.com/office/officeart/2008/layout/LinedList"/>
    <dgm:cxn modelId="{54012BD2-3BFF-4232-A0C5-46E3B9D9FA71}" type="presParOf" srcId="{E7E59A45-2CE0-42B3-AE21-B6A241774283}" destId="{800DE859-1025-46FF-AC58-9747441524DA}" srcOrd="6" destOrd="0" presId="urn:microsoft.com/office/officeart/2008/layout/LinedList"/>
    <dgm:cxn modelId="{34EF2249-AF2B-439F-92B7-13CA465DEBBD}" type="presParOf" srcId="{E7E59A45-2CE0-42B3-AE21-B6A241774283}" destId="{174D487C-A02B-401E-97F8-787DF67D4DC9}" srcOrd="7" destOrd="0" presId="urn:microsoft.com/office/officeart/2008/layout/LinedList"/>
    <dgm:cxn modelId="{ED3A5912-FD02-4932-96F2-31B5868FCC8A}" type="presParOf" srcId="{174D487C-A02B-401E-97F8-787DF67D4DC9}" destId="{EB65C45C-DAA4-4BBC-BC2B-4AF394D88FE6}" srcOrd="0" destOrd="0" presId="urn:microsoft.com/office/officeart/2008/layout/LinedList"/>
    <dgm:cxn modelId="{947AA4BB-BA3D-476D-A73A-9AD7ACB474C1}" type="presParOf" srcId="{174D487C-A02B-401E-97F8-787DF67D4DC9}" destId="{39147BE0-88DB-48D1-A90D-52ACC51FA433}" srcOrd="1" destOrd="0" presId="urn:microsoft.com/office/officeart/2008/layout/LinedList"/>
    <dgm:cxn modelId="{38B6183F-0A88-43CA-B65F-917FF0941BF0}" type="presParOf" srcId="{E7E59A45-2CE0-42B3-AE21-B6A241774283}" destId="{A124B91E-3B6F-4195-95F6-C76B3A040BD0}" srcOrd="8" destOrd="0" presId="urn:microsoft.com/office/officeart/2008/layout/LinedList"/>
    <dgm:cxn modelId="{685C5BB6-89AF-4BA3-A7BF-DEF95D0AA6C8}" type="presParOf" srcId="{E7E59A45-2CE0-42B3-AE21-B6A241774283}" destId="{53224952-6D9B-47F2-A5FE-31DE40A59C75}" srcOrd="9" destOrd="0" presId="urn:microsoft.com/office/officeart/2008/layout/LinedList"/>
    <dgm:cxn modelId="{2AA2F316-4673-4A12-8058-FD2959821889}" type="presParOf" srcId="{53224952-6D9B-47F2-A5FE-31DE40A59C75}" destId="{328DB16B-D5A8-4363-8F12-BB1D6F2579CE}" srcOrd="0" destOrd="0" presId="urn:microsoft.com/office/officeart/2008/layout/LinedList"/>
    <dgm:cxn modelId="{11928E18-D98D-416E-84F0-09F9033D34F7}" type="presParOf" srcId="{53224952-6D9B-47F2-A5FE-31DE40A59C75}" destId="{CB42ACDD-8136-4993-A0F0-0C814D2C48A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884027-B1AE-45CB-9C87-3038115245D2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98DA2EE-70EF-454A-B835-1F847A98B2FF}">
      <dgm:prSet/>
      <dgm:spPr/>
      <dgm:t>
        <a:bodyPr/>
        <a:lstStyle/>
        <a:p>
          <a:r>
            <a:rPr lang="en-GB"/>
            <a:t>Think about London and all its languages. </a:t>
          </a:r>
          <a:endParaRPr lang="en-US"/>
        </a:p>
      </dgm:t>
    </dgm:pt>
    <dgm:pt modelId="{F08BDEB8-E2C7-4797-96A9-91C3BFEB7FC4}" type="parTrans" cxnId="{0BEE28EE-53AC-4BD3-8087-A64B6A4DB9A8}">
      <dgm:prSet/>
      <dgm:spPr/>
      <dgm:t>
        <a:bodyPr/>
        <a:lstStyle/>
        <a:p>
          <a:endParaRPr lang="en-US"/>
        </a:p>
      </dgm:t>
    </dgm:pt>
    <dgm:pt modelId="{3504D5EA-E8F2-40BD-B7F5-DCCDA21C73E8}" type="sibTrans" cxnId="{0BEE28EE-53AC-4BD3-8087-A64B6A4DB9A8}">
      <dgm:prSet/>
      <dgm:spPr/>
      <dgm:t>
        <a:bodyPr/>
        <a:lstStyle/>
        <a:p>
          <a:endParaRPr lang="en-US"/>
        </a:p>
      </dgm:t>
    </dgm:pt>
    <dgm:pt modelId="{D4EBB707-FC57-440D-BE1A-8AAD15082102}">
      <dgm:prSet/>
      <dgm:spPr/>
      <dgm:t>
        <a:bodyPr/>
        <a:lstStyle/>
        <a:p>
          <a:r>
            <a:rPr lang="en-GB" dirty="0"/>
            <a:t>What pictures show talking, sharing, or learning?</a:t>
          </a:r>
          <a:endParaRPr lang="en-US" dirty="0"/>
        </a:p>
      </dgm:t>
    </dgm:pt>
    <dgm:pt modelId="{430B0467-DF92-4A96-A3EF-23B6517188CA}" type="parTrans" cxnId="{8D02DF36-1858-4FB4-A4E9-326E6417AABF}">
      <dgm:prSet/>
      <dgm:spPr/>
      <dgm:t>
        <a:bodyPr/>
        <a:lstStyle/>
        <a:p>
          <a:endParaRPr lang="en-US"/>
        </a:p>
      </dgm:t>
    </dgm:pt>
    <dgm:pt modelId="{1AB96AFA-675E-4FD1-B67A-CCEEBF348B4E}" type="sibTrans" cxnId="{8D02DF36-1858-4FB4-A4E9-326E6417AABF}">
      <dgm:prSet/>
      <dgm:spPr/>
      <dgm:t>
        <a:bodyPr/>
        <a:lstStyle/>
        <a:p>
          <a:endParaRPr lang="en-US"/>
        </a:p>
      </dgm:t>
    </dgm:pt>
    <dgm:pt modelId="{DAF65574-60C2-4B1B-9F1D-D310FCF4563D}">
      <dgm:prSet/>
      <dgm:spPr/>
      <dgm:t>
        <a:bodyPr/>
        <a:lstStyle/>
        <a:p>
          <a:r>
            <a:rPr lang="en-GB"/>
            <a:t>Use your imagination!</a:t>
          </a:r>
          <a:endParaRPr lang="en-US"/>
        </a:p>
      </dgm:t>
    </dgm:pt>
    <dgm:pt modelId="{EFCB5FC4-ED53-468F-96C8-2334F8597323}" type="parTrans" cxnId="{C5A9A67E-03C2-480B-9383-C9530F57D5AA}">
      <dgm:prSet/>
      <dgm:spPr/>
      <dgm:t>
        <a:bodyPr/>
        <a:lstStyle/>
        <a:p>
          <a:endParaRPr lang="en-US"/>
        </a:p>
      </dgm:t>
    </dgm:pt>
    <dgm:pt modelId="{5524F3B7-1975-416F-BD42-813BD81F8117}" type="sibTrans" cxnId="{C5A9A67E-03C2-480B-9383-C9530F57D5AA}">
      <dgm:prSet/>
      <dgm:spPr/>
      <dgm:t>
        <a:bodyPr/>
        <a:lstStyle/>
        <a:p>
          <a:endParaRPr lang="en-US"/>
        </a:p>
      </dgm:t>
    </dgm:pt>
    <dgm:pt modelId="{EA066D2B-487C-45AC-904E-435CB40E4231}" type="pres">
      <dgm:prSet presAssocID="{04884027-B1AE-45CB-9C87-3038115245D2}" presName="vert0" presStyleCnt="0">
        <dgm:presLayoutVars>
          <dgm:dir/>
          <dgm:animOne val="branch"/>
          <dgm:animLvl val="lvl"/>
        </dgm:presLayoutVars>
      </dgm:prSet>
      <dgm:spPr/>
    </dgm:pt>
    <dgm:pt modelId="{7850C678-1D9D-460C-BE83-7F0808F369B7}" type="pres">
      <dgm:prSet presAssocID="{D98DA2EE-70EF-454A-B835-1F847A98B2FF}" presName="thickLine" presStyleLbl="alignNode1" presStyleIdx="0" presStyleCnt="3"/>
      <dgm:spPr/>
    </dgm:pt>
    <dgm:pt modelId="{D37F1691-9A99-495B-94E8-6EA6D81B8231}" type="pres">
      <dgm:prSet presAssocID="{D98DA2EE-70EF-454A-B835-1F847A98B2FF}" presName="horz1" presStyleCnt="0"/>
      <dgm:spPr/>
    </dgm:pt>
    <dgm:pt modelId="{CB3817BB-CFF2-4D99-BC43-8174FEA9FF2D}" type="pres">
      <dgm:prSet presAssocID="{D98DA2EE-70EF-454A-B835-1F847A98B2FF}" presName="tx1" presStyleLbl="revTx" presStyleIdx="0" presStyleCnt="3"/>
      <dgm:spPr/>
    </dgm:pt>
    <dgm:pt modelId="{1C424475-C390-4B74-8ACA-451E179EB69C}" type="pres">
      <dgm:prSet presAssocID="{D98DA2EE-70EF-454A-B835-1F847A98B2FF}" presName="vert1" presStyleCnt="0"/>
      <dgm:spPr/>
    </dgm:pt>
    <dgm:pt modelId="{E4B01340-DC3D-4C88-A06A-7CBFA565EAA8}" type="pres">
      <dgm:prSet presAssocID="{D4EBB707-FC57-440D-BE1A-8AAD15082102}" presName="thickLine" presStyleLbl="alignNode1" presStyleIdx="1" presStyleCnt="3"/>
      <dgm:spPr/>
    </dgm:pt>
    <dgm:pt modelId="{B093DDB4-C48A-4836-9A64-F04E3053F708}" type="pres">
      <dgm:prSet presAssocID="{D4EBB707-FC57-440D-BE1A-8AAD15082102}" presName="horz1" presStyleCnt="0"/>
      <dgm:spPr/>
    </dgm:pt>
    <dgm:pt modelId="{AE844E33-4BD3-41CB-A221-669717AEEE45}" type="pres">
      <dgm:prSet presAssocID="{D4EBB707-FC57-440D-BE1A-8AAD15082102}" presName="tx1" presStyleLbl="revTx" presStyleIdx="1" presStyleCnt="3"/>
      <dgm:spPr/>
    </dgm:pt>
    <dgm:pt modelId="{A244DFA0-F09A-431E-B959-750457463814}" type="pres">
      <dgm:prSet presAssocID="{D4EBB707-FC57-440D-BE1A-8AAD15082102}" presName="vert1" presStyleCnt="0"/>
      <dgm:spPr/>
    </dgm:pt>
    <dgm:pt modelId="{2D0B8D07-DEF3-42DB-B1C2-11662887E851}" type="pres">
      <dgm:prSet presAssocID="{DAF65574-60C2-4B1B-9F1D-D310FCF4563D}" presName="thickLine" presStyleLbl="alignNode1" presStyleIdx="2" presStyleCnt="3"/>
      <dgm:spPr/>
    </dgm:pt>
    <dgm:pt modelId="{7EFED33E-A8CA-43CB-9DCB-8478207B6E0C}" type="pres">
      <dgm:prSet presAssocID="{DAF65574-60C2-4B1B-9F1D-D310FCF4563D}" presName="horz1" presStyleCnt="0"/>
      <dgm:spPr/>
    </dgm:pt>
    <dgm:pt modelId="{86866D6A-5675-4323-92FF-573BEBCE42CE}" type="pres">
      <dgm:prSet presAssocID="{DAF65574-60C2-4B1B-9F1D-D310FCF4563D}" presName="tx1" presStyleLbl="revTx" presStyleIdx="2" presStyleCnt="3"/>
      <dgm:spPr/>
    </dgm:pt>
    <dgm:pt modelId="{189EC532-DA8B-4D8C-B6F3-8196FEA224EF}" type="pres">
      <dgm:prSet presAssocID="{DAF65574-60C2-4B1B-9F1D-D310FCF4563D}" presName="vert1" presStyleCnt="0"/>
      <dgm:spPr/>
    </dgm:pt>
  </dgm:ptLst>
  <dgm:cxnLst>
    <dgm:cxn modelId="{9E76F308-C65F-4FC2-89E1-B2131D3262B3}" type="presOf" srcId="{DAF65574-60C2-4B1B-9F1D-D310FCF4563D}" destId="{86866D6A-5675-4323-92FF-573BEBCE42CE}" srcOrd="0" destOrd="0" presId="urn:microsoft.com/office/officeart/2008/layout/LinedList"/>
    <dgm:cxn modelId="{B7A4A417-6EC3-43DE-93FA-33E08A1D2422}" type="presOf" srcId="{D98DA2EE-70EF-454A-B835-1F847A98B2FF}" destId="{CB3817BB-CFF2-4D99-BC43-8174FEA9FF2D}" srcOrd="0" destOrd="0" presId="urn:microsoft.com/office/officeart/2008/layout/LinedList"/>
    <dgm:cxn modelId="{8D02DF36-1858-4FB4-A4E9-326E6417AABF}" srcId="{04884027-B1AE-45CB-9C87-3038115245D2}" destId="{D4EBB707-FC57-440D-BE1A-8AAD15082102}" srcOrd="1" destOrd="0" parTransId="{430B0467-DF92-4A96-A3EF-23B6517188CA}" sibTransId="{1AB96AFA-675E-4FD1-B67A-CCEEBF348B4E}"/>
    <dgm:cxn modelId="{C5A9A67E-03C2-480B-9383-C9530F57D5AA}" srcId="{04884027-B1AE-45CB-9C87-3038115245D2}" destId="{DAF65574-60C2-4B1B-9F1D-D310FCF4563D}" srcOrd="2" destOrd="0" parTransId="{EFCB5FC4-ED53-468F-96C8-2334F8597323}" sibTransId="{5524F3B7-1975-416F-BD42-813BD81F8117}"/>
    <dgm:cxn modelId="{A0B17884-746B-484A-87FB-168DD5B180E0}" type="presOf" srcId="{D4EBB707-FC57-440D-BE1A-8AAD15082102}" destId="{AE844E33-4BD3-41CB-A221-669717AEEE45}" srcOrd="0" destOrd="0" presId="urn:microsoft.com/office/officeart/2008/layout/LinedList"/>
    <dgm:cxn modelId="{0BEE28EE-53AC-4BD3-8087-A64B6A4DB9A8}" srcId="{04884027-B1AE-45CB-9C87-3038115245D2}" destId="{D98DA2EE-70EF-454A-B835-1F847A98B2FF}" srcOrd="0" destOrd="0" parTransId="{F08BDEB8-E2C7-4797-96A9-91C3BFEB7FC4}" sibTransId="{3504D5EA-E8F2-40BD-B7F5-DCCDA21C73E8}"/>
    <dgm:cxn modelId="{B0D46BEE-A7C7-4996-9481-B50545788902}" type="presOf" srcId="{04884027-B1AE-45CB-9C87-3038115245D2}" destId="{EA066D2B-487C-45AC-904E-435CB40E4231}" srcOrd="0" destOrd="0" presId="urn:microsoft.com/office/officeart/2008/layout/LinedList"/>
    <dgm:cxn modelId="{DFE069AC-9F04-4514-A0AA-16F83064014B}" type="presParOf" srcId="{EA066D2B-487C-45AC-904E-435CB40E4231}" destId="{7850C678-1D9D-460C-BE83-7F0808F369B7}" srcOrd="0" destOrd="0" presId="urn:microsoft.com/office/officeart/2008/layout/LinedList"/>
    <dgm:cxn modelId="{0ABABD3D-4B3D-486F-8CA1-89543BE8DC24}" type="presParOf" srcId="{EA066D2B-487C-45AC-904E-435CB40E4231}" destId="{D37F1691-9A99-495B-94E8-6EA6D81B8231}" srcOrd="1" destOrd="0" presId="urn:microsoft.com/office/officeart/2008/layout/LinedList"/>
    <dgm:cxn modelId="{2E137301-CCB8-4EFE-8F3E-2281136E9DCB}" type="presParOf" srcId="{D37F1691-9A99-495B-94E8-6EA6D81B8231}" destId="{CB3817BB-CFF2-4D99-BC43-8174FEA9FF2D}" srcOrd="0" destOrd="0" presId="urn:microsoft.com/office/officeart/2008/layout/LinedList"/>
    <dgm:cxn modelId="{C45E2C77-4AC2-4DC9-8F85-02E217096247}" type="presParOf" srcId="{D37F1691-9A99-495B-94E8-6EA6D81B8231}" destId="{1C424475-C390-4B74-8ACA-451E179EB69C}" srcOrd="1" destOrd="0" presId="urn:microsoft.com/office/officeart/2008/layout/LinedList"/>
    <dgm:cxn modelId="{5D4C27C1-735B-403D-9DF8-D6B2A5211352}" type="presParOf" srcId="{EA066D2B-487C-45AC-904E-435CB40E4231}" destId="{E4B01340-DC3D-4C88-A06A-7CBFA565EAA8}" srcOrd="2" destOrd="0" presId="urn:microsoft.com/office/officeart/2008/layout/LinedList"/>
    <dgm:cxn modelId="{0E494414-2C14-485F-8D93-BF573F081143}" type="presParOf" srcId="{EA066D2B-487C-45AC-904E-435CB40E4231}" destId="{B093DDB4-C48A-4836-9A64-F04E3053F708}" srcOrd="3" destOrd="0" presId="urn:microsoft.com/office/officeart/2008/layout/LinedList"/>
    <dgm:cxn modelId="{F0646842-77F9-4D63-9A6C-BF15C6EF525D}" type="presParOf" srcId="{B093DDB4-C48A-4836-9A64-F04E3053F708}" destId="{AE844E33-4BD3-41CB-A221-669717AEEE45}" srcOrd="0" destOrd="0" presId="urn:microsoft.com/office/officeart/2008/layout/LinedList"/>
    <dgm:cxn modelId="{326954C2-B823-47F1-B221-573729BF967E}" type="presParOf" srcId="{B093DDB4-C48A-4836-9A64-F04E3053F708}" destId="{A244DFA0-F09A-431E-B959-750457463814}" srcOrd="1" destOrd="0" presId="urn:microsoft.com/office/officeart/2008/layout/LinedList"/>
    <dgm:cxn modelId="{C0896CB3-4C26-4744-BB6E-10B4C666F771}" type="presParOf" srcId="{EA066D2B-487C-45AC-904E-435CB40E4231}" destId="{2D0B8D07-DEF3-42DB-B1C2-11662887E851}" srcOrd="4" destOrd="0" presId="urn:microsoft.com/office/officeart/2008/layout/LinedList"/>
    <dgm:cxn modelId="{6FD50842-9771-481F-A80A-CB26218EF24C}" type="presParOf" srcId="{EA066D2B-487C-45AC-904E-435CB40E4231}" destId="{7EFED33E-A8CA-43CB-9DCB-8478207B6E0C}" srcOrd="5" destOrd="0" presId="urn:microsoft.com/office/officeart/2008/layout/LinedList"/>
    <dgm:cxn modelId="{F259E25F-F341-48FC-9ED9-A52FA6F004AD}" type="presParOf" srcId="{7EFED33E-A8CA-43CB-9DCB-8478207B6E0C}" destId="{86866D6A-5675-4323-92FF-573BEBCE42CE}" srcOrd="0" destOrd="0" presId="urn:microsoft.com/office/officeart/2008/layout/LinedList"/>
    <dgm:cxn modelId="{550E770C-8AEB-49E7-A13E-832E117E73E0}" type="presParOf" srcId="{7EFED33E-A8CA-43CB-9DCB-8478207B6E0C}" destId="{189EC532-DA8B-4D8C-B6F3-8196FEA224E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791E8-4AD2-4D84-8DE8-551C78275040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D3406-1044-41FB-8B9E-2532BE05601F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/>
            <a:t>🖍️Draw your logo on paper or a computer</a:t>
          </a:r>
          <a:endParaRPr lang="en-US" sz="3900" kern="1200"/>
        </a:p>
      </dsp:txBody>
      <dsp:txXfrm>
        <a:off x="0" y="2703"/>
        <a:ext cx="6900512" cy="1843578"/>
      </dsp:txXfrm>
    </dsp:sp>
    <dsp:sp modelId="{491DFF00-29B2-4398-AD08-558B3EE9CA31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500CE-30C4-435C-BF57-4EE6E4F4CD1A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/>
            <a:t>📐 Make it a square shape. </a:t>
          </a:r>
          <a:endParaRPr lang="en-US" sz="3900" kern="1200"/>
        </a:p>
      </dsp:txBody>
      <dsp:txXfrm>
        <a:off x="0" y="1846281"/>
        <a:ext cx="6900512" cy="1843578"/>
      </dsp:txXfrm>
    </dsp:sp>
    <dsp:sp modelId="{2D39DBE8-A922-4912-8408-55FE3BC58E73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56255-18D5-46C6-B4F3-AF242D663C16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/>
            <a:t>📅 Give it to your teacher before Monday 3rd November !</a:t>
          </a:r>
          <a:endParaRPr lang="en-US" sz="3900" kern="1200"/>
        </a:p>
      </dsp:txBody>
      <dsp:txXfrm>
        <a:off x="0" y="3689859"/>
        <a:ext cx="6900512" cy="1843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F5CEF-A6BA-42EC-A9F0-BEC41862CF74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B0118-0E74-41D7-8E2F-E575579572D2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/>
            <a:t>👀 Easy to see</a:t>
          </a:r>
          <a:endParaRPr lang="en-US" sz="4700" kern="1200"/>
        </a:p>
      </dsp:txBody>
      <dsp:txXfrm>
        <a:off x="0" y="675"/>
        <a:ext cx="6900512" cy="1106957"/>
      </dsp:txXfrm>
    </dsp:sp>
    <dsp:sp modelId="{19691699-73B3-4054-B4F9-1E9A3787F92F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01C0A-4E3B-456B-AE22-E0ECFEE35FF6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/>
            <a:t>🧠 Smart idea</a:t>
          </a:r>
          <a:endParaRPr lang="en-US" sz="4700" kern="1200"/>
        </a:p>
      </dsp:txBody>
      <dsp:txXfrm>
        <a:off x="0" y="1107633"/>
        <a:ext cx="6900512" cy="1106957"/>
      </dsp:txXfrm>
    </dsp:sp>
    <dsp:sp modelId="{493F8224-BD65-4311-859B-3E3E81679753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08DFC-080D-4600-8430-C4FDF5E1B14B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/>
            <a:t>🎨 Nice colours</a:t>
          </a:r>
          <a:endParaRPr lang="en-US" sz="4700" kern="1200"/>
        </a:p>
      </dsp:txBody>
      <dsp:txXfrm>
        <a:off x="0" y="2214591"/>
        <a:ext cx="6900512" cy="1106957"/>
      </dsp:txXfrm>
    </dsp:sp>
    <dsp:sp modelId="{800DE859-1025-46FF-AC58-9747441524DA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65C45C-DAA4-4BBC-BC2B-4AF394D88FE6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/>
            <a:t>🧼 Not messy</a:t>
          </a:r>
          <a:endParaRPr lang="en-US" sz="4700" kern="1200"/>
        </a:p>
      </dsp:txBody>
      <dsp:txXfrm>
        <a:off x="0" y="3321549"/>
        <a:ext cx="6900512" cy="1106957"/>
      </dsp:txXfrm>
    </dsp:sp>
    <dsp:sp modelId="{A124B91E-3B6F-4195-95F6-C76B3A040BD0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DB16B-D5A8-4363-8F12-BB1D6F2579CE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/>
            <a:t>🧩 Fits in a square</a:t>
          </a:r>
          <a:endParaRPr lang="en-US" sz="4700" kern="1200"/>
        </a:p>
      </dsp:txBody>
      <dsp:txXfrm>
        <a:off x="0" y="4428507"/>
        <a:ext cx="6900512" cy="11069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0C678-1D9D-460C-BE83-7F0808F369B7}">
      <dsp:nvSpPr>
        <dsp:cNvPr id="0" name=""/>
        <dsp:cNvSpPr/>
      </dsp:nvSpPr>
      <dsp:spPr>
        <a:xfrm>
          <a:off x="0" y="2124"/>
          <a:ext cx="539336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817BB-CFF2-4D99-BC43-8174FEA9FF2D}">
      <dsp:nvSpPr>
        <dsp:cNvPr id="0" name=""/>
        <dsp:cNvSpPr/>
      </dsp:nvSpPr>
      <dsp:spPr>
        <a:xfrm>
          <a:off x="0" y="2124"/>
          <a:ext cx="5393361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Think about London and all its languages. </a:t>
          </a:r>
          <a:endParaRPr lang="en-US" sz="3300" kern="1200"/>
        </a:p>
      </dsp:txBody>
      <dsp:txXfrm>
        <a:off x="0" y="2124"/>
        <a:ext cx="5393361" cy="1449029"/>
      </dsp:txXfrm>
    </dsp:sp>
    <dsp:sp modelId="{E4B01340-DC3D-4C88-A06A-7CBFA565EAA8}">
      <dsp:nvSpPr>
        <dsp:cNvPr id="0" name=""/>
        <dsp:cNvSpPr/>
      </dsp:nvSpPr>
      <dsp:spPr>
        <a:xfrm>
          <a:off x="0" y="1451154"/>
          <a:ext cx="5393361" cy="0"/>
        </a:xfrm>
        <a:prstGeom prst="line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44E33-4BD3-41CB-A221-669717AEEE45}">
      <dsp:nvSpPr>
        <dsp:cNvPr id="0" name=""/>
        <dsp:cNvSpPr/>
      </dsp:nvSpPr>
      <dsp:spPr>
        <a:xfrm>
          <a:off x="0" y="1451154"/>
          <a:ext cx="5393361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What pictures show talking, sharing, or learning?</a:t>
          </a:r>
          <a:endParaRPr lang="en-US" sz="3300" kern="1200" dirty="0"/>
        </a:p>
      </dsp:txBody>
      <dsp:txXfrm>
        <a:off x="0" y="1451154"/>
        <a:ext cx="5393361" cy="1449029"/>
      </dsp:txXfrm>
    </dsp:sp>
    <dsp:sp modelId="{2D0B8D07-DEF3-42DB-B1C2-11662887E851}">
      <dsp:nvSpPr>
        <dsp:cNvPr id="0" name=""/>
        <dsp:cNvSpPr/>
      </dsp:nvSpPr>
      <dsp:spPr>
        <a:xfrm>
          <a:off x="0" y="2900183"/>
          <a:ext cx="5393361" cy="0"/>
        </a:xfrm>
        <a:prstGeom prst="line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66D6A-5675-4323-92FF-573BEBCE42CE}">
      <dsp:nvSpPr>
        <dsp:cNvPr id="0" name=""/>
        <dsp:cNvSpPr/>
      </dsp:nvSpPr>
      <dsp:spPr>
        <a:xfrm>
          <a:off x="0" y="2900183"/>
          <a:ext cx="5393361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Use your imagination!</a:t>
          </a:r>
          <a:endParaRPr lang="en-US" sz="3300" kern="1200"/>
        </a:p>
      </dsp:txBody>
      <dsp:txXfrm>
        <a:off x="0" y="2900183"/>
        <a:ext cx="5393361" cy="1449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9DF73-1284-424C-A8D3-F0C8A53AC563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177E4-3825-4DE5-99DC-0AF938E4A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12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 with enthusiasm. Ask pupils what languages they know.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177E4-3825-4DE5-99DC-0AF938E4A30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92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London’s diversity. Share greetings.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177E4-3825-4DE5-99DC-0AF938E4A30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696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D856A-7BC7-4F43-6EF4-E73EB8F86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5DC069-9A45-62D5-5B15-6E8FB23AC5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285B0B-CC26-B57A-6B50-06D701FC2A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logos. Show examples.</a:t>
            </a:r>
          </a:p>
          <a:p>
            <a:r>
              <a:rPr lang="en-GB" dirty="0"/>
              <a:t>https://logo.com/blog/famous-logos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A6373-90D8-B0F2-9F4F-93CC3E7698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177E4-3825-4DE5-99DC-0AF938E4A30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665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Motivate with prizes.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177E4-3825-4DE5-99DC-0AF938E4A30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384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Clarify deadline and format.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177E4-3825-4DE5-99DC-0AF938E4A30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290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Review tips with examples.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177E4-3825-4DE5-99DC-0AF938E4A30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986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Run a brainstorm session.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177E4-3825-4DE5-99DC-0AF938E4A30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602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Encourage creativity and support.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177E4-3825-4DE5-99DC-0AF938E4A30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54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B6814-FB15-1A1B-2C7C-E7C53DFCF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B4C36-DDE1-B2AB-B827-41EAF13CC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49DEE-567C-1F17-EF1B-E8471CC3D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AE6F-96B4-412C-83FA-62B9B0763B2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2A280-E75C-158C-4386-144E9A094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79D61-5E21-FC88-269D-8EFA81F21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FF6F-AAA7-4EFC-8E73-2603B622B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46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FEFD-2C63-38B9-F2DD-C6F2E4414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5AC417-E528-A427-F557-D4BBBA069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07CB9-7967-5D4D-B2D9-EA06D2B53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AE6F-96B4-412C-83FA-62B9B0763B2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D4CDF-2FE9-70D5-4E40-EC3BC3243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3BA02-E33A-CF55-143C-EFCB3725B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FF6F-AAA7-4EFC-8E73-2603B622B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78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02FB2E-8319-0DB4-8F5F-9A3BC73D3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1DA50D-9EEB-6D73-EC78-A664944D0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17958-BDE1-37A5-51EA-FF345E75C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AE6F-96B4-412C-83FA-62B9B0763B2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67CEB-7852-B520-9AA0-D89136B12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51557-18C4-A884-A3A3-E62E5E1C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FF6F-AAA7-4EFC-8E73-2603B622B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82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6098F-5616-3FE4-FE37-BD468EDAC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4E111-00C0-80F3-5FCF-E4E81CFE7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E25D5-1A63-E65A-EECB-626DFA762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AE6F-96B4-412C-83FA-62B9B0763B2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5480D-421C-41DF-F606-77BB809BD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D14DC-5A48-87CA-A286-62A88D390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FF6F-AAA7-4EFC-8E73-2603B622B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10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D887E-3637-6AB6-95B0-6ED19FE53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2E568-2887-1603-CE77-FBD20A111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F681C-B58C-C1FD-D211-655F1A4EF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AE6F-96B4-412C-83FA-62B9B0763B2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F7F23-ED83-1F9D-6433-91EA73768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17AF8-541F-CB0F-5B55-34DA286CB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FF6F-AAA7-4EFC-8E73-2603B622B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72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0E546-2AD4-D780-E30E-4902820FD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CD80D-B8CA-CAAD-7F54-D9274F4E1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C2321-7AD6-A888-C435-5A67BE4BE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4FC8A-9B57-97AA-06B9-5ADF85D3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AE6F-96B4-412C-83FA-62B9B0763B2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70A85-DD04-1563-6D2D-58686D54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24EA9-A948-8CFD-923D-A5416DC5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FF6F-AAA7-4EFC-8E73-2603B622B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031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C8452-8636-4320-BD86-A3CF3DAA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28956-735E-7178-B8E8-89A6F496A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0C97F-230E-3621-294B-DC000157D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868D15-D64D-0C62-5775-049994E41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2A6969-BB5C-17D4-B7C5-2589F5506C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132B09-1D5F-7BB8-142B-B52BE8DA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AE6F-96B4-412C-83FA-62B9B0763B2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F60745-1662-0772-BE4A-8DA0DB41E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DF3A84-5F6F-85B0-CD89-DF40A49B2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FF6F-AAA7-4EFC-8E73-2603B622B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99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3070E-B536-75E0-69EC-4627A4CA4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94A254-3318-3CA2-F549-0E6A486E0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AE6F-96B4-412C-83FA-62B9B0763B2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2B854-CED5-9934-4317-9F0296D0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E7D2D6-E3E9-E1A8-ECC1-C63284708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FF6F-AAA7-4EFC-8E73-2603B622B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32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206C89-9D9C-D714-BA84-DE7330BCE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AE6F-96B4-412C-83FA-62B9B0763B2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3C86F-6C43-6FA3-A76C-91CFF8686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832CA-2D9C-D579-E705-25A8EFB90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FF6F-AAA7-4EFC-8E73-2603B622B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35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F5062-0DDA-B5D5-C77A-AA38BA756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DECE3-0D95-6093-353A-EADE7B6D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5EAD8-6F09-9E16-E70F-53DEAEDA8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19F07-BBC6-5CA4-4786-B41416417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AE6F-96B4-412C-83FA-62B9B0763B2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19311-97A0-E4C0-7165-504715A9E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E95EF-5630-ABA4-0637-79CEF85A5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FF6F-AAA7-4EFC-8E73-2603B622B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50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9FC5-283C-261B-E1D1-88A52D014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FA8B16-9F30-9170-C628-A1377934C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3CD06-CCCF-5E9F-9CE4-9D574E55C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C8420-9D1F-99EC-820E-965F09B3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AE6F-96B4-412C-83FA-62B9B0763B2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C9B2C-8E0D-1C13-D281-E8418FCCC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CF987-F173-23AE-D25B-03400D7C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FF6F-AAA7-4EFC-8E73-2603B622B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81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FBACDC-74F8-1344-F5A8-53613519C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64269-8357-1581-F393-BEC6D7F09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C746B-CA30-9B79-B581-ADC10E760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A3AE6F-96B4-412C-83FA-62B9B0763B2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7AAF8-BF59-6C3F-69CD-B9AD20B24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EC3BD-6C50-8E06-D64A-70B0890A9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A2FF6F-AAA7-4EFC-8E73-2603B622B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68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ondoncityoflanguages.org.uk/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0D194-37CF-34B5-0908-9F23450CC6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London: City of Languages.</a:t>
            </a:r>
            <a:br>
              <a:rPr lang="en-GB" dirty="0"/>
            </a:br>
            <a:r>
              <a:rPr lang="en-GB" dirty="0"/>
              <a:t>Welcome!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10944-B78E-8AAC-B4E7-C92689E614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A close-up of a sign&#10;&#10;AI-generated content may be incorrect.">
            <a:extLst>
              <a:ext uri="{FF2B5EF4-FFF2-40B4-BE49-F238E27FC236}">
                <a16:creationId xmlns:a16="http://schemas.microsoft.com/office/drawing/2014/main" id="{82310B39-F94A-58D7-1CE3-D142497A8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91" y="3672681"/>
            <a:ext cx="6130018" cy="15144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F01F77-5332-DC03-EB1C-7D186CA60992}"/>
              </a:ext>
            </a:extLst>
          </p:cNvPr>
          <p:cNvSpPr txBox="1"/>
          <p:nvPr/>
        </p:nvSpPr>
        <p:spPr>
          <a:xfrm>
            <a:off x="1995949" y="5673213"/>
            <a:ext cx="7393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3"/>
              </a:rPr>
              <a:t>https://londoncityoflanguages.org.uk/</a:t>
            </a:r>
            <a:endParaRPr lang="en-GB" dirty="0"/>
          </a:p>
          <a:p>
            <a:pPr algn="ctr"/>
            <a:r>
              <a:rPr lang="en-GB" dirty="0"/>
              <a:t>Celebrating the superpower of languages used and studied in London</a:t>
            </a:r>
          </a:p>
        </p:txBody>
      </p:sp>
    </p:spTree>
    <p:extLst>
      <p:ext uri="{BB962C8B-B14F-4D97-AF65-F5344CB8AC3E}">
        <p14:creationId xmlns:p14="http://schemas.microsoft.com/office/powerpoint/2010/main" val="2626873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F0BD8-8933-22FC-AD2F-0E85AEE16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Image &amp; Assets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D35D1-CB4A-E5FA-C520-E0D5E5939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3600" dirty="0"/>
              <a:t>Slide 3 Map created by  </a:t>
            </a:r>
            <a:r>
              <a:rPr lang="en-GB" sz="3600" dirty="0">
                <a:solidFill>
                  <a:srgbClr val="707070"/>
                </a:solidFill>
                <a:latin typeface="GuardianTextSans"/>
              </a:rPr>
              <a:t>UCL’s Oliver O’Brien 2014 </a:t>
            </a:r>
            <a:endParaRPr lang="en-GB" sz="3600" dirty="0"/>
          </a:p>
          <a:p>
            <a:pPr marL="0" lvl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3600" dirty="0"/>
              <a:t>Slide 3:  Icons sourced from </a:t>
            </a:r>
            <a:r>
              <a:rPr lang="en-GB" sz="3600" dirty="0" err="1"/>
              <a:t>freepik</a:t>
            </a:r>
            <a:r>
              <a:rPr lang="en-GB" sz="3600" dirty="0"/>
              <a:t> used under free licence [3 with speech bubbles + words) + Stock photo from </a:t>
            </a:r>
            <a:r>
              <a:rPr lang="en-GB" sz="3600" dirty="0" err="1"/>
              <a:t>Unsplash</a:t>
            </a:r>
            <a:r>
              <a:rPr lang="en-GB" sz="3600" dirty="0"/>
              <a:t> used under free licence - Jacqueline </a:t>
            </a:r>
            <a:r>
              <a:rPr lang="en-GB" sz="3600" dirty="0" err="1"/>
              <a:t>Brandwayn</a:t>
            </a:r>
            <a:r>
              <a:rPr lang="en-GB" sz="3600" dirty="0"/>
              <a:t> (plants + words) + EDOL icon</a:t>
            </a:r>
          </a:p>
          <a:p>
            <a:pPr marL="0" lvl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3600" dirty="0"/>
              <a:t>Slide 5 – logos from blogpost https://logo.com/blog/famous-logos</a:t>
            </a:r>
          </a:p>
          <a:p>
            <a:pPr marL="0" lvl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3600" dirty="0"/>
              <a:t>Other images from Microsoft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GB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38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E88D5E-B931-CEAA-88FD-8744D2B98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4359" cy="1325563"/>
          </a:xfrm>
        </p:spPr>
        <p:txBody>
          <a:bodyPr>
            <a:normAutofit/>
          </a:bodyPr>
          <a:lstStyle/>
          <a:p>
            <a:r>
              <a:rPr lang="en-GB" dirty="0"/>
              <a:t>🌟</a:t>
            </a:r>
            <a:r>
              <a:rPr lang="en-GB" sz="3600" b="1" dirty="0"/>
              <a:t>Let’s Design a Logo for London!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44A30-0563-5FEA-0276-5FB0F62C1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London is full of amazing people who speak and use lots of different languages. </a:t>
            </a:r>
          </a:p>
          <a:p>
            <a:pPr marL="0" indent="0">
              <a:buNone/>
            </a:pPr>
            <a:r>
              <a:rPr lang="en-GB" dirty="0"/>
              <a:t>Now YOU get to help celebrate that by designing a special logo!</a:t>
            </a:r>
          </a:p>
        </p:txBody>
      </p:sp>
      <p:pic>
        <p:nvPicPr>
          <p:cNvPr id="5" name="Picture 4" descr="Business People Walking Blurred Motion on financial district New York">
            <a:extLst>
              <a:ext uri="{FF2B5EF4-FFF2-40B4-BE49-F238E27FC236}">
                <a16:creationId xmlns:a16="http://schemas.microsoft.com/office/drawing/2014/main" id="{A60BBF81-5482-091D-EFF2-5E45D44FC2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759" r="16489" b="-2"/>
          <a:stretch>
            <a:fillRect/>
          </a:stretch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8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26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C08D6-392B-54EB-5BAF-93790F8C7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254" y="525439"/>
            <a:ext cx="3336545" cy="1657614"/>
          </a:xfrm>
        </p:spPr>
        <p:txBody>
          <a:bodyPr>
            <a:normAutofit/>
          </a:bodyPr>
          <a:lstStyle/>
          <a:p>
            <a:r>
              <a:rPr lang="en-GB" sz="3600" b="1" dirty="0"/>
              <a:t>🗺️ What Is London: City of Languages?</a:t>
            </a:r>
            <a:endParaRPr lang="en-GB" sz="3600" dirty="0"/>
          </a:p>
        </p:txBody>
      </p:sp>
      <p:pic>
        <p:nvPicPr>
          <p:cNvPr id="5" name="Picture 4" descr="A group of people's heads&#10;&#10;AI-generated content may be incorrect.">
            <a:extLst>
              <a:ext uri="{FF2B5EF4-FFF2-40B4-BE49-F238E27FC236}">
                <a16:creationId xmlns:a16="http://schemas.microsoft.com/office/drawing/2014/main" id="{2434A3C4-73B2-0FE9-C781-B89DD0548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61" y="375320"/>
            <a:ext cx="3848658" cy="3848658"/>
          </a:xfrm>
          <a:prstGeom prst="rect">
            <a:avLst/>
          </a:prstGeom>
        </p:spPr>
      </p:pic>
      <p:pic>
        <p:nvPicPr>
          <p:cNvPr id="14" name="Picture 13" descr="A group of people standing together&#10;&#10;AI-generated content may be incorrect.">
            <a:extLst>
              <a:ext uri="{FF2B5EF4-FFF2-40B4-BE49-F238E27FC236}">
                <a16:creationId xmlns:a16="http://schemas.microsoft.com/office/drawing/2014/main" id="{2C56C1D5-6D41-DC37-6F71-8870A0C84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856" y="375320"/>
            <a:ext cx="2483313" cy="1657612"/>
          </a:xfrm>
          <a:prstGeom prst="rect">
            <a:avLst/>
          </a:prstGeom>
        </p:spPr>
      </p:pic>
      <p:pic>
        <p:nvPicPr>
          <p:cNvPr id="20" name="Picture 19" descr="A group of colorful flowers and plants&#10;&#10;AI-generated content may be incorrect.">
            <a:extLst>
              <a:ext uri="{FF2B5EF4-FFF2-40B4-BE49-F238E27FC236}">
                <a16:creationId xmlns:a16="http://schemas.microsoft.com/office/drawing/2014/main" id="{2D96977C-945E-533D-481F-378BF004CD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111" y="2424609"/>
            <a:ext cx="1799367" cy="1799367"/>
          </a:xfrm>
          <a:prstGeom prst="rect">
            <a:avLst/>
          </a:prstGeom>
        </p:spPr>
      </p:pic>
      <p:pic>
        <p:nvPicPr>
          <p:cNvPr id="18" name="Picture 17" descr="A group of people talking&#10;&#10;AI-generated content may be incorrect.">
            <a:extLst>
              <a:ext uri="{FF2B5EF4-FFF2-40B4-BE49-F238E27FC236}">
                <a16:creationId xmlns:a16="http://schemas.microsoft.com/office/drawing/2014/main" id="{4E0D8480-8CD1-32AA-819B-42E5227F05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6" y="4911833"/>
            <a:ext cx="1448019" cy="1448019"/>
          </a:xfrm>
          <a:prstGeom prst="rect">
            <a:avLst/>
          </a:prstGeom>
        </p:spPr>
      </p:pic>
      <p:pic>
        <p:nvPicPr>
          <p:cNvPr id="16" name="Picture 15" descr="A group of people with speech bubbles&#10;&#10;AI-generated content may be incorrect.">
            <a:extLst>
              <a:ext uri="{FF2B5EF4-FFF2-40B4-BE49-F238E27FC236}">
                <a16:creationId xmlns:a16="http://schemas.microsoft.com/office/drawing/2014/main" id="{0AEEF229-557A-56B0-4762-C04C0B72DB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48" y="4911833"/>
            <a:ext cx="1448024" cy="1448024"/>
          </a:xfrm>
          <a:prstGeom prst="rect">
            <a:avLst/>
          </a:prstGeom>
        </p:spPr>
      </p:pic>
      <p:pic>
        <p:nvPicPr>
          <p:cNvPr id="22" name="Picture 21" descr="A group of colorful faces&#10;&#10;AI-generated content may be incorrect.">
            <a:extLst>
              <a:ext uri="{FF2B5EF4-FFF2-40B4-BE49-F238E27FC236}">
                <a16:creationId xmlns:a16="http://schemas.microsoft.com/office/drawing/2014/main" id="{AD992709-1263-0DCC-C513-36E1D00A3B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67" y="4912224"/>
            <a:ext cx="2326927" cy="14476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7C2AF-4E33-49CF-0AAC-41FA731D7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7254" y="2274491"/>
            <a:ext cx="3336546" cy="3902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/>
              <a:t>Over 300 different languages are spoken in London.</a:t>
            </a:r>
          </a:p>
          <a:p>
            <a:pPr marL="0" indent="0">
              <a:buNone/>
            </a:pPr>
            <a:r>
              <a:rPr lang="en-GB" sz="2000"/>
              <a:t>This project celebrates all the amazing ways we talk!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-1"/>
            <a:ext cx="0" cy="6858001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7905"/>
            <a:ext cx="753066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218591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251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4669A-3DAB-BE1F-6984-88A11CB4A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68AB9-1D66-1BDB-4A09-3BB6F4CC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🎨 What’s the Competition?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E966C-8E72-944B-6709-B05DFF43D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We need YOUR HELP to design a logo—a special picture that shows what London: City of Languages means!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0D67DD-F61D-BFBB-CDDE-8CD484CED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20" y="2667608"/>
            <a:ext cx="1857634" cy="18528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BFEEFB-E379-06AB-39FB-30D6B58A6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051" y="2944763"/>
            <a:ext cx="1504199" cy="1912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9F6EE5-E88E-2EE8-F7C6-6F2BA1FBA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5061" y="2772817"/>
            <a:ext cx="3477110" cy="19624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00E4BC-EB93-4151-75F8-11B875EDD9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7228" y="2613054"/>
            <a:ext cx="1637597" cy="23108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FE335D8-E249-9374-35F9-1A124BF862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8536" y="2529144"/>
            <a:ext cx="1747730" cy="22060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0CD1315-7348-3502-3EFA-7A73A2068A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6568" y="5228446"/>
            <a:ext cx="2235151" cy="14955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6E26516-1398-09DC-1131-4DB012838A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0250" y="5026750"/>
            <a:ext cx="1739785" cy="12851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2C59D2F-7E83-D525-F2FC-17AB8898E7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20108" y="4807508"/>
            <a:ext cx="1554842" cy="17943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C80D8F3-1388-68A0-1A19-0EA42A2B7C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97103" y="230188"/>
            <a:ext cx="1480747" cy="1443860"/>
          </a:xfrm>
          <a:prstGeom prst="rect">
            <a:avLst/>
          </a:prstGeom>
        </p:spPr>
      </p:pic>
      <p:pic>
        <p:nvPicPr>
          <p:cNvPr id="29" name="Picture 17">
            <a:extLst>
              <a:ext uri="{FF2B5EF4-FFF2-40B4-BE49-F238E27FC236}">
                <a16:creationId xmlns:a16="http://schemas.microsoft.com/office/drawing/2014/main" id="{584E7AF3-0A9C-A07E-535C-651B026C3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7" y="4957784"/>
            <a:ext cx="1615899" cy="16158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>
            <a:extLst>
              <a:ext uri="{FF2B5EF4-FFF2-40B4-BE49-F238E27FC236}">
                <a16:creationId xmlns:a16="http://schemas.microsoft.com/office/drawing/2014/main" id="{D4C3F248-EC8C-89DB-A3C7-4BC04B09F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20" y="4979710"/>
            <a:ext cx="1698775" cy="9034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">
            <a:extLst>
              <a:ext uri="{FF2B5EF4-FFF2-40B4-BE49-F238E27FC236}">
                <a16:creationId xmlns:a16="http://schemas.microsoft.com/office/drawing/2014/main" id="{3725D94A-9C0A-867C-FE92-0C27D2B8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340" y="5443814"/>
            <a:ext cx="2553196" cy="6711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8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2EE7C-AFA7-F53E-12AC-7576CE6A3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🏆 Prizes!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3392B-E0AD-29D3-A8B4-F3F6E3B70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🎉 Your logo could be famous!</a:t>
            </a:r>
          </a:p>
          <a:p>
            <a:pPr marL="0" indent="0">
              <a:buNone/>
            </a:pPr>
            <a:r>
              <a:rPr lang="en-GB" dirty="0"/>
              <a:t>📜Everyone gets a certificate. </a:t>
            </a:r>
          </a:p>
          <a:p>
            <a:pPr marL="0" indent="0">
              <a:buNone/>
            </a:pPr>
            <a:r>
              <a:rPr lang="en-GB" dirty="0"/>
              <a:t>🖼️ Lots of designs will be shown online!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84BBBDC-4026-162D-23C5-40668C618F1F}"/>
              </a:ext>
            </a:extLst>
          </p:cNvPr>
          <p:cNvGrpSpPr/>
          <p:nvPr/>
        </p:nvGrpSpPr>
        <p:grpSpPr>
          <a:xfrm>
            <a:off x="838200" y="3428999"/>
            <a:ext cx="9222658" cy="3062211"/>
            <a:chOff x="838200" y="3428999"/>
            <a:chExt cx="9222658" cy="3062211"/>
          </a:xfrm>
        </p:grpSpPr>
        <p:pic>
          <p:nvPicPr>
            <p:cNvPr id="4" name="Picture 3" descr="Three blank billboard frames">
              <a:extLst>
                <a:ext uri="{FF2B5EF4-FFF2-40B4-BE49-F238E27FC236}">
                  <a16:creationId xmlns:a16="http://schemas.microsoft.com/office/drawing/2014/main" id="{E54CF854-E173-FA89-4231-776D8EE87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3428999"/>
              <a:ext cx="4611329" cy="3062211"/>
            </a:xfrm>
            <a:prstGeom prst="rect">
              <a:avLst/>
            </a:prstGeom>
          </p:spPr>
        </p:pic>
        <p:pic>
          <p:nvPicPr>
            <p:cNvPr id="5" name="Picture 4" descr="Three blank billboard frames">
              <a:extLst>
                <a:ext uri="{FF2B5EF4-FFF2-40B4-BE49-F238E27FC236}">
                  <a16:creationId xmlns:a16="http://schemas.microsoft.com/office/drawing/2014/main" id="{7C14061E-1475-2E5A-5F41-1430183BA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49529" y="3428999"/>
              <a:ext cx="4611329" cy="306221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14AE773-54C8-BDAD-0BEA-F986AFFCF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8039" y="4198374"/>
              <a:ext cx="1003103" cy="100053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2644F9-FA78-6901-0872-4242AAA5D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44097" y="4001294"/>
              <a:ext cx="1036909" cy="14632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769F760-B3D2-6044-244D-23EE01C46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56587" y="4164539"/>
              <a:ext cx="896308" cy="1034366"/>
            </a:xfrm>
            <a:prstGeom prst="rect">
              <a:avLst/>
            </a:prstGeom>
          </p:spPr>
        </p:pic>
        <p:pic>
          <p:nvPicPr>
            <p:cNvPr id="10" name="Picture 17">
              <a:extLst>
                <a:ext uri="{FF2B5EF4-FFF2-40B4-BE49-F238E27FC236}">
                  <a16:creationId xmlns:a16="http://schemas.microsoft.com/office/drawing/2014/main" id="{58DC6106-B85B-4FC1-86AC-A8962EF008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4541" y="4198374"/>
              <a:ext cx="1037930" cy="10379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77C3BE-176C-E851-FB46-E057DF6AA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20030" y="4103686"/>
              <a:ext cx="972305" cy="122730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5D3186F-0A62-7228-ED4C-EB6144C14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55138" y="4420865"/>
              <a:ext cx="887061" cy="593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0586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87DA3E-FA7B-D3F0-5245-CF260B01C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400" b="1"/>
              <a:t>How to Enter</a:t>
            </a:r>
            <a:endParaRPr lang="en-GB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874D32-BB0E-5962-C330-8958F30C2B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86571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6784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717E02-05C6-EE75-1BAF-124F00096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400" b="1"/>
              <a:t>✅Logo Tips</a:t>
            </a:r>
            <a:endParaRPr lang="en-GB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20C92C9-77F1-8325-8EDB-6D1E193005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74702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8046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778C78-6A5E-54B4-EEF0-57B1F0B39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GB" b="1"/>
              <a:t>💡 Ideas to Get Started</a:t>
            </a:r>
            <a:endParaRPr lang="en-GB"/>
          </a:p>
        </p:txBody>
      </p:sp>
      <p:pic>
        <p:nvPicPr>
          <p:cNvPr id="4" name="Picture 3" descr="brainstorm cloud">
            <a:extLst>
              <a:ext uri="{FF2B5EF4-FFF2-40B4-BE49-F238E27FC236}">
                <a16:creationId xmlns:a16="http://schemas.microsoft.com/office/drawing/2014/main" id="{A38C607B-3928-51D1-9E78-D94E069BFC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" b="3"/>
          <a:stretch>
            <a:fillRect/>
          </a:stretch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441115B-29A9-923A-17DD-CA54BFA4FF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880804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64335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7CCDA-3C40-CA89-86CF-E37A1E975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b="1" dirty="0"/>
              <a:t>Let’s Get Creative!</a:t>
            </a:r>
            <a:endParaRPr lang="en-GB" sz="5400" dirty="0"/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3A15C-1F74-2B06-6AF4-6E9347887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You can use pencils, pens, paint, or computers. (Not AI!)</a:t>
            </a:r>
          </a:p>
          <a:p>
            <a:pPr marL="0" indent="0">
              <a:buNone/>
            </a:pPr>
            <a:r>
              <a:rPr lang="en-GB" sz="2200" dirty="0"/>
              <a:t>Ask your teacher if you need help. </a:t>
            </a:r>
          </a:p>
          <a:p>
            <a:pPr marL="0" indent="0">
              <a:buNone/>
            </a:pPr>
            <a:r>
              <a:rPr lang="en-GB" sz="2200" dirty="0"/>
              <a:t>Have fun!</a:t>
            </a:r>
          </a:p>
        </p:txBody>
      </p:sp>
      <p:pic>
        <p:nvPicPr>
          <p:cNvPr id="4" name="Picture 3" descr="Shot of various colourful markers in a pen holder on a desk">
            <a:extLst>
              <a:ext uri="{FF2B5EF4-FFF2-40B4-BE49-F238E27FC236}">
                <a16:creationId xmlns:a16="http://schemas.microsoft.com/office/drawing/2014/main" id="{52D9B185-36FA-C9C3-2766-E1BFDCDAA0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878" r="14169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27375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388</Words>
  <Application>Microsoft Office PowerPoint</Application>
  <PresentationFormat>Widescreen</PresentationFormat>
  <Paragraphs>55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GuardianTextSans</vt:lpstr>
      <vt:lpstr>Wingdings</vt:lpstr>
      <vt:lpstr>Office Theme</vt:lpstr>
      <vt:lpstr>London: City of Languages. Welcome!</vt:lpstr>
      <vt:lpstr>🌟Let’s Design a Logo for London!</vt:lpstr>
      <vt:lpstr>🗺️ What Is London: City of Languages?</vt:lpstr>
      <vt:lpstr>🎨 What’s the Competition?</vt:lpstr>
      <vt:lpstr>🏆 Prizes!</vt:lpstr>
      <vt:lpstr>How to Enter</vt:lpstr>
      <vt:lpstr>✅Logo Tips</vt:lpstr>
      <vt:lpstr>💡 Ideas to Get Started</vt:lpstr>
      <vt:lpstr>Let’s Get Creative!</vt:lpstr>
      <vt:lpstr>Image &amp; Assets 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Helen Blow</dc:creator>
  <cp:lastModifiedBy>Helen Blow</cp:lastModifiedBy>
  <cp:revision>9</cp:revision>
  <dcterms:created xsi:type="dcterms:W3CDTF">2025-09-08T19:21:50Z</dcterms:created>
  <dcterms:modified xsi:type="dcterms:W3CDTF">2025-09-09T21:02:03Z</dcterms:modified>
</cp:coreProperties>
</file>